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583" r:id="rId2"/>
    <p:sldId id="579" r:id="rId3"/>
    <p:sldId id="602" r:id="rId4"/>
    <p:sldId id="581" r:id="rId5"/>
    <p:sldId id="464" r:id="rId6"/>
    <p:sldId id="585" r:id="rId7"/>
    <p:sldId id="584" r:id="rId8"/>
    <p:sldId id="586" r:id="rId9"/>
    <p:sldId id="465" r:id="rId10"/>
    <p:sldId id="587" r:id="rId11"/>
    <p:sldId id="588" r:id="rId12"/>
    <p:sldId id="589" r:id="rId13"/>
    <p:sldId id="594" r:id="rId14"/>
    <p:sldId id="592" r:id="rId15"/>
    <p:sldId id="596" r:id="rId16"/>
    <p:sldId id="590" r:id="rId17"/>
    <p:sldId id="599" r:id="rId18"/>
    <p:sldId id="600" r:id="rId19"/>
    <p:sldId id="601" r:id="rId20"/>
    <p:sldId id="591" r:id="rId21"/>
    <p:sldId id="593" r:id="rId22"/>
    <p:sldId id="603" r:id="rId23"/>
    <p:sldId id="598" r:id="rId24"/>
    <p:sldId id="595" r:id="rId25"/>
    <p:sldId id="597" r:id="rId26"/>
    <p:sldId id="328" r:id="rId2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6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B978D-3C29-4A8D-AE7A-402083A00F26}" type="datetimeFigureOut">
              <a:rPr lang="it-IT" smtClean="0"/>
              <a:t>09/02/2021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3DAE1-460B-4E4A-A61A-29B58FA3125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5763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6">
            <a:extLst>
              <a:ext uri="{FF2B5EF4-FFF2-40B4-BE49-F238E27FC236}">
                <a16:creationId xmlns:a16="http://schemas.microsoft.com/office/drawing/2014/main" id="{049D7CB1-2D40-4BF2-8BE6-CADD5A778A4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868674C-412F-40B7-B290-DA4B30AF4FE1}" type="slidenum">
              <a:rPr lang="it-IT" altLang="it-IT" sz="1400" smtClean="0">
                <a:ea typeface="Arial Unicode MS" pitchFamily="34" charset="-128"/>
              </a:rPr>
              <a:pPr>
                <a:spcBef>
                  <a:spcPct val="0"/>
                </a:spcBef>
              </a:pPr>
              <a:t>2</a:t>
            </a:fld>
            <a:endParaRPr lang="it-IT" altLang="it-IT" sz="1400">
              <a:ea typeface="Arial Unicode MS" pitchFamily="34" charset="-128"/>
            </a:endParaRPr>
          </a:p>
        </p:txBody>
      </p:sp>
      <p:sp>
        <p:nvSpPr>
          <p:cNvPr id="112643" name="Text Box 1">
            <a:extLst>
              <a:ext uri="{FF2B5EF4-FFF2-40B4-BE49-F238E27FC236}">
                <a16:creationId xmlns:a16="http://schemas.microsoft.com/office/drawing/2014/main" id="{61E5A795-33F9-4C59-AB28-6C458C81EE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Text Box 2">
            <a:extLst>
              <a:ext uri="{FF2B5EF4-FFF2-40B4-BE49-F238E27FC236}">
                <a16:creationId xmlns:a16="http://schemas.microsoft.com/office/drawing/2014/main" id="{0CD1D830-2E14-4B5D-B4AC-24E3D7234C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721225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6">
            <a:extLst>
              <a:ext uri="{FF2B5EF4-FFF2-40B4-BE49-F238E27FC236}">
                <a16:creationId xmlns:a16="http://schemas.microsoft.com/office/drawing/2014/main" id="{1F341583-4433-41CD-AF2F-694DDD67447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93860A8-7BCE-464C-9694-728869FF2BF9}" type="slidenum">
              <a:rPr lang="it-IT" altLang="it-IT" sz="1400" smtClean="0">
                <a:ea typeface="Arial Unicode MS" pitchFamily="34" charset="-128"/>
              </a:rPr>
              <a:pPr>
                <a:spcBef>
                  <a:spcPct val="0"/>
                </a:spcBef>
              </a:pPr>
              <a:t>11</a:t>
            </a:fld>
            <a:endParaRPr lang="it-IT" altLang="it-IT" sz="1400">
              <a:ea typeface="Arial Unicode MS" pitchFamily="34" charset="-128"/>
            </a:endParaRPr>
          </a:p>
        </p:txBody>
      </p:sp>
      <p:sp>
        <p:nvSpPr>
          <p:cNvPr id="129027" name="Text Box 1">
            <a:extLst>
              <a:ext uri="{FF2B5EF4-FFF2-40B4-BE49-F238E27FC236}">
                <a16:creationId xmlns:a16="http://schemas.microsoft.com/office/drawing/2014/main" id="{97FCDFAE-BCDB-4F5A-BD08-46BA3FCE82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Text Box 2">
            <a:extLst>
              <a:ext uri="{FF2B5EF4-FFF2-40B4-BE49-F238E27FC236}">
                <a16:creationId xmlns:a16="http://schemas.microsoft.com/office/drawing/2014/main" id="{35FFD295-7240-432F-B639-0EB5399605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721225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6">
            <a:extLst>
              <a:ext uri="{FF2B5EF4-FFF2-40B4-BE49-F238E27FC236}">
                <a16:creationId xmlns:a16="http://schemas.microsoft.com/office/drawing/2014/main" id="{847FBF8B-D4E8-43A8-8358-AE728ADB424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7A39E89-4659-4591-A052-DC0E426D04E6}" type="slidenum">
              <a:rPr lang="it-IT" altLang="it-IT" sz="1400" smtClean="0">
                <a:ea typeface="Arial Unicode MS" pitchFamily="34" charset="-128"/>
              </a:rPr>
              <a:pPr>
                <a:spcBef>
                  <a:spcPct val="0"/>
                </a:spcBef>
              </a:pPr>
              <a:t>12</a:t>
            </a:fld>
            <a:endParaRPr lang="it-IT" altLang="it-IT" sz="1400">
              <a:ea typeface="Arial Unicode MS" pitchFamily="34" charset="-128"/>
            </a:endParaRPr>
          </a:p>
        </p:txBody>
      </p:sp>
      <p:sp>
        <p:nvSpPr>
          <p:cNvPr id="131075" name="Text Box 1">
            <a:extLst>
              <a:ext uri="{FF2B5EF4-FFF2-40B4-BE49-F238E27FC236}">
                <a16:creationId xmlns:a16="http://schemas.microsoft.com/office/drawing/2014/main" id="{41881A2F-D17B-46CE-B98C-8506809FBC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Text Box 2">
            <a:extLst>
              <a:ext uri="{FF2B5EF4-FFF2-40B4-BE49-F238E27FC236}">
                <a16:creationId xmlns:a16="http://schemas.microsoft.com/office/drawing/2014/main" id="{B8C9DA75-9AEF-47F4-8A1B-E4B0CCAE77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721225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6">
            <a:extLst>
              <a:ext uri="{FF2B5EF4-FFF2-40B4-BE49-F238E27FC236}">
                <a16:creationId xmlns:a16="http://schemas.microsoft.com/office/drawing/2014/main" id="{C7A3B8C4-64FC-47EB-81A4-B3D12769188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370DA52-A51F-4916-AEC4-598DB3B2DCA9}" type="slidenum">
              <a:rPr lang="it-IT" altLang="it-IT" sz="1400" smtClean="0">
                <a:ea typeface="Arial Unicode MS" pitchFamily="34" charset="-128"/>
              </a:rPr>
              <a:pPr>
                <a:spcBef>
                  <a:spcPct val="0"/>
                </a:spcBef>
              </a:pPr>
              <a:t>13</a:t>
            </a:fld>
            <a:endParaRPr lang="it-IT" altLang="it-IT" sz="1400">
              <a:ea typeface="Arial Unicode MS" pitchFamily="34" charset="-128"/>
            </a:endParaRPr>
          </a:p>
        </p:txBody>
      </p:sp>
      <p:sp>
        <p:nvSpPr>
          <p:cNvPr id="133123" name="Text Box 1">
            <a:extLst>
              <a:ext uri="{FF2B5EF4-FFF2-40B4-BE49-F238E27FC236}">
                <a16:creationId xmlns:a16="http://schemas.microsoft.com/office/drawing/2014/main" id="{72D92AE1-132F-4CAB-889C-FAF914630D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Text Box 2">
            <a:extLst>
              <a:ext uri="{FF2B5EF4-FFF2-40B4-BE49-F238E27FC236}">
                <a16:creationId xmlns:a16="http://schemas.microsoft.com/office/drawing/2014/main" id="{7ED7A6C6-7917-49B5-99DE-F7566E5F01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721225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6">
            <a:extLst>
              <a:ext uri="{FF2B5EF4-FFF2-40B4-BE49-F238E27FC236}">
                <a16:creationId xmlns:a16="http://schemas.microsoft.com/office/drawing/2014/main" id="{5E8B2BB7-81EB-4364-82FF-E2DA49EAD2E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6F1D4C6-F822-4154-A5E6-1706CAF88037}" type="slidenum">
              <a:rPr lang="it-IT" altLang="it-IT" sz="1400" smtClean="0">
                <a:ea typeface="Arial Unicode MS" pitchFamily="34" charset="-128"/>
              </a:rPr>
              <a:pPr>
                <a:spcBef>
                  <a:spcPct val="0"/>
                </a:spcBef>
              </a:pPr>
              <a:t>14</a:t>
            </a:fld>
            <a:endParaRPr lang="it-IT" altLang="it-IT" sz="1400">
              <a:ea typeface="Arial Unicode MS" pitchFamily="34" charset="-128"/>
            </a:endParaRPr>
          </a:p>
        </p:txBody>
      </p:sp>
      <p:sp>
        <p:nvSpPr>
          <p:cNvPr id="135171" name="Text Box 1">
            <a:extLst>
              <a:ext uri="{FF2B5EF4-FFF2-40B4-BE49-F238E27FC236}">
                <a16:creationId xmlns:a16="http://schemas.microsoft.com/office/drawing/2014/main" id="{6C030D43-43B7-49AA-AC29-8757AE21B6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Text Box 2">
            <a:extLst>
              <a:ext uri="{FF2B5EF4-FFF2-40B4-BE49-F238E27FC236}">
                <a16:creationId xmlns:a16="http://schemas.microsoft.com/office/drawing/2014/main" id="{DA70F67A-D67F-402B-B796-48D4951895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721225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6">
            <a:extLst>
              <a:ext uri="{FF2B5EF4-FFF2-40B4-BE49-F238E27FC236}">
                <a16:creationId xmlns:a16="http://schemas.microsoft.com/office/drawing/2014/main" id="{3E0ABD6C-883D-4BFB-A82A-29F20EB6469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82877EA-6ADC-4651-86C4-56DD956AFDFA}" type="slidenum">
              <a:rPr lang="it-IT" altLang="it-IT" sz="1400" smtClean="0">
                <a:ea typeface="Arial Unicode MS" pitchFamily="34" charset="-128"/>
              </a:rPr>
              <a:pPr>
                <a:spcBef>
                  <a:spcPct val="0"/>
                </a:spcBef>
              </a:pPr>
              <a:t>15</a:t>
            </a:fld>
            <a:endParaRPr lang="it-IT" altLang="it-IT" sz="1400">
              <a:ea typeface="Arial Unicode MS" pitchFamily="34" charset="-128"/>
            </a:endParaRPr>
          </a:p>
        </p:txBody>
      </p:sp>
      <p:sp>
        <p:nvSpPr>
          <p:cNvPr id="137219" name="Text Box 1">
            <a:extLst>
              <a:ext uri="{FF2B5EF4-FFF2-40B4-BE49-F238E27FC236}">
                <a16:creationId xmlns:a16="http://schemas.microsoft.com/office/drawing/2014/main" id="{17F56BAD-E69D-431A-840F-E838A8B571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Text Box 2">
            <a:extLst>
              <a:ext uri="{FF2B5EF4-FFF2-40B4-BE49-F238E27FC236}">
                <a16:creationId xmlns:a16="http://schemas.microsoft.com/office/drawing/2014/main" id="{F8F8C36C-C197-46BA-BD43-AE2DFC8713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721225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6">
            <a:extLst>
              <a:ext uri="{FF2B5EF4-FFF2-40B4-BE49-F238E27FC236}">
                <a16:creationId xmlns:a16="http://schemas.microsoft.com/office/drawing/2014/main" id="{0E1087FD-572B-4665-A025-DFB3032BD91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40BB919-2D9B-4FDC-BF74-9351F1AD4B29}" type="slidenum">
              <a:rPr lang="it-IT" altLang="it-IT" sz="1400" smtClean="0">
                <a:ea typeface="Arial Unicode MS" pitchFamily="34" charset="-128"/>
              </a:rPr>
              <a:pPr>
                <a:spcBef>
                  <a:spcPct val="0"/>
                </a:spcBef>
              </a:pPr>
              <a:t>16</a:t>
            </a:fld>
            <a:endParaRPr lang="it-IT" altLang="it-IT" sz="1400">
              <a:ea typeface="Arial Unicode MS" pitchFamily="34" charset="-128"/>
            </a:endParaRPr>
          </a:p>
        </p:txBody>
      </p:sp>
      <p:sp>
        <p:nvSpPr>
          <p:cNvPr id="139267" name="Text Box 1">
            <a:extLst>
              <a:ext uri="{FF2B5EF4-FFF2-40B4-BE49-F238E27FC236}">
                <a16:creationId xmlns:a16="http://schemas.microsoft.com/office/drawing/2014/main" id="{5780364E-9B5F-4A5E-9865-C7C523C0E0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Text Box 2">
            <a:extLst>
              <a:ext uri="{FF2B5EF4-FFF2-40B4-BE49-F238E27FC236}">
                <a16:creationId xmlns:a16="http://schemas.microsoft.com/office/drawing/2014/main" id="{E4C33702-883D-4EB5-BBBC-2C1CB9AC32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721225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6">
            <a:extLst>
              <a:ext uri="{FF2B5EF4-FFF2-40B4-BE49-F238E27FC236}">
                <a16:creationId xmlns:a16="http://schemas.microsoft.com/office/drawing/2014/main" id="{0E1087FD-572B-4665-A025-DFB3032BD91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40BB919-2D9B-4FDC-BF74-9351F1AD4B29}" type="slidenum">
              <a:rPr lang="it-IT" altLang="it-IT" sz="1400" smtClean="0">
                <a:ea typeface="Arial Unicode MS" pitchFamily="34" charset="-128"/>
              </a:rPr>
              <a:pPr>
                <a:spcBef>
                  <a:spcPct val="0"/>
                </a:spcBef>
              </a:pPr>
              <a:t>17</a:t>
            </a:fld>
            <a:endParaRPr lang="it-IT" altLang="it-IT" sz="1400">
              <a:ea typeface="Arial Unicode MS" pitchFamily="34" charset="-128"/>
            </a:endParaRPr>
          </a:p>
        </p:txBody>
      </p:sp>
      <p:sp>
        <p:nvSpPr>
          <p:cNvPr id="139267" name="Text Box 1">
            <a:extLst>
              <a:ext uri="{FF2B5EF4-FFF2-40B4-BE49-F238E27FC236}">
                <a16:creationId xmlns:a16="http://schemas.microsoft.com/office/drawing/2014/main" id="{5780364E-9B5F-4A5E-9865-C7C523C0E0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Text Box 2">
            <a:extLst>
              <a:ext uri="{FF2B5EF4-FFF2-40B4-BE49-F238E27FC236}">
                <a16:creationId xmlns:a16="http://schemas.microsoft.com/office/drawing/2014/main" id="{E4C33702-883D-4EB5-BBBC-2C1CB9AC32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721225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1068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6">
            <a:extLst>
              <a:ext uri="{FF2B5EF4-FFF2-40B4-BE49-F238E27FC236}">
                <a16:creationId xmlns:a16="http://schemas.microsoft.com/office/drawing/2014/main" id="{0E1087FD-572B-4665-A025-DFB3032BD91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40BB919-2D9B-4FDC-BF74-9351F1AD4B29}" type="slidenum">
              <a:rPr lang="it-IT" altLang="it-IT" sz="1400" smtClean="0">
                <a:ea typeface="Arial Unicode MS" pitchFamily="34" charset="-128"/>
              </a:rPr>
              <a:pPr>
                <a:spcBef>
                  <a:spcPct val="0"/>
                </a:spcBef>
              </a:pPr>
              <a:t>18</a:t>
            </a:fld>
            <a:endParaRPr lang="it-IT" altLang="it-IT" sz="1400">
              <a:ea typeface="Arial Unicode MS" pitchFamily="34" charset="-128"/>
            </a:endParaRPr>
          </a:p>
        </p:txBody>
      </p:sp>
      <p:sp>
        <p:nvSpPr>
          <p:cNvPr id="139267" name="Text Box 1">
            <a:extLst>
              <a:ext uri="{FF2B5EF4-FFF2-40B4-BE49-F238E27FC236}">
                <a16:creationId xmlns:a16="http://schemas.microsoft.com/office/drawing/2014/main" id="{5780364E-9B5F-4A5E-9865-C7C523C0E0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Text Box 2">
            <a:extLst>
              <a:ext uri="{FF2B5EF4-FFF2-40B4-BE49-F238E27FC236}">
                <a16:creationId xmlns:a16="http://schemas.microsoft.com/office/drawing/2014/main" id="{E4C33702-883D-4EB5-BBBC-2C1CB9AC32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721225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9383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6">
            <a:extLst>
              <a:ext uri="{FF2B5EF4-FFF2-40B4-BE49-F238E27FC236}">
                <a16:creationId xmlns:a16="http://schemas.microsoft.com/office/drawing/2014/main" id="{0E1087FD-572B-4665-A025-DFB3032BD91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40BB919-2D9B-4FDC-BF74-9351F1AD4B29}" type="slidenum">
              <a:rPr lang="it-IT" altLang="it-IT" sz="1400" smtClean="0">
                <a:ea typeface="Arial Unicode MS" pitchFamily="34" charset="-128"/>
              </a:rPr>
              <a:pPr>
                <a:spcBef>
                  <a:spcPct val="0"/>
                </a:spcBef>
              </a:pPr>
              <a:t>19</a:t>
            </a:fld>
            <a:endParaRPr lang="it-IT" altLang="it-IT" sz="1400">
              <a:ea typeface="Arial Unicode MS" pitchFamily="34" charset="-128"/>
            </a:endParaRPr>
          </a:p>
        </p:txBody>
      </p:sp>
      <p:sp>
        <p:nvSpPr>
          <p:cNvPr id="139267" name="Text Box 1">
            <a:extLst>
              <a:ext uri="{FF2B5EF4-FFF2-40B4-BE49-F238E27FC236}">
                <a16:creationId xmlns:a16="http://schemas.microsoft.com/office/drawing/2014/main" id="{5780364E-9B5F-4A5E-9865-C7C523C0E0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Text Box 2">
            <a:extLst>
              <a:ext uri="{FF2B5EF4-FFF2-40B4-BE49-F238E27FC236}">
                <a16:creationId xmlns:a16="http://schemas.microsoft.com/office/drawing/2014/main" id="{E4C33702-883D-4EB5-BBBC-2C1CB9AC32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721225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9800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6">
            <a:extLst>
              <a:ext uri="{FF2B5EF4-FFF2-40B4-BE49-F238E27FC236}">
                <a16:creationId xmlns:a16="http://schemas.microsoft.com/office/drawing/2014/main" id="{CD2ACF7B-D998-4ABA-B31D-ECE197AB202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7D50DD7-3F34-462E-ACCF-EF862EEF80E8}" type="slidenum">
              <a:rPr lang="it-IT" altLang="it-IT" sz="1400" smtClean="0">
                <a:ea typeface="Arial Unicode MS" pitchFamily="34" charset="-128"/>
              </a:rPr>
              <a:pPr>
                <a:spcBef>
                  <a:spcPct val="0"/>
                </a:spcBef>
              </a:pPr>
              <a:t>20</a:t>
            </a:fld>
            <a:endParaRPr lang="it-IT" altLang="it-IT" sz="1400">
              <a:ea typeface="Arial Unicode MS" pitchFamily="34" charset="-128"/>
            </a:endParaRPr>
          </a:p>
        </p:txBody>
      </p:sp>
      <p:sp>
        <p:nvSpPr>
          <p:cNvPr id="141315" name="Text Box 1">
            <a:extLst>
              <a:ext uri="{FF2B5EF4-FFF2-40B4-BE49-F238E27FC236}">
                <a16:creationId xmlns:a16="http://schemas.microsoft.com/office/drawing/2014/main" id="{DA04AC06-DD5F-4030-80B9-9C84EADC86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Text Box 2">
            <a:extLst>
              <a:ext uri="{FF2B5EF4-FFF2-40B4-BE49-F238E27FC236}">
                <a16:creationId xmlns:a16="http://schemas.microsoft.com/office/drawing/2014/main" id="{FD20D11A-920A-4DD0-879A-65B5638141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721225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6">
            <a:extLst>
              <a:ext uri="{FF2B5EF4-FFF2-40B4-BE49-F238E27FC236}">
                <a16:creationId xmlns:a16="http://schemas.microsoft.com/office/drawing/2014/main" id="{049D7CB1-2D40-4BF2-8BE6-CADD5A778A4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868674C-412F-40B7-B290-DA4B30AF4FE1}" type="slidenum">
              <a:rPr lang="it-IT" altLang="it-IT" sz="1400" smtClean="0">
                <a:ea typeface="Arial Unicode MS" pitchFamily="34" charset="-128"/>
              </a:rPr>
              <a:pPr>
                <a:spcBef>
                  <a:spcPct val="0"/>
                </a:spcBef>
              </a:pPr>
              <a:t>3</a:t>
            </a:fld>
            <a:endParaRPr lang="it-IT" altLang="it-IT" sz="1400">
              <a:ea typeface="Arial Unicode MS" pitchFamily="34" charset="-128"/>
            </a:endParaRPr>
          </a:p>
        </p:txBody>
      </p:sp>
      <p:sp>
        <p:nvSpPr>
          <p:cNvPr id="112643" name="Text Box 1">
            <a:extLst>
              <a:ext uri="{FF2B5EF4-FFF2-40B4-BE49-F238E27FC236}">
                <a16:creationId xmlns:a16="http://schemas.microsoft.com/office/drawing/2014/main" id="{61E5A795-33F9-4C59-AB28-6C458C81EE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Text Box 2">
            <a:extLst>
              <a:ext uri="{FF2B5EF4-FFF2-40B4-BE49-F238E27FC236}">
                <a16:creationId xmlns:a16="http://schemas.microsoft.com/office/drawing/2014/main" id="{0CD1D830-2E14-4B5D-B4AC-24E3D7234C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721225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5974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6">
            <a:extLst>
              <a:ext uri="{FF2B5EF4-FFF2-40B4-BE49-F238E27FC236}">
                <a16:creationId xmlns:a16="http://schemas.microsoft.com/office/drawing/2014/main" id="{84EA97AD-6849-40CB-9CB0-995D55402DA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A3358A1-F6D6-46C6-B9C4-E36051EF0B78}" type="slidenum">
              <a:rPr lang="it-IT" altLang="it-IT" sz="1400" smtClean="0">
                <a:ea typeface="Arial Unicode MS" pitchFamily="34" charset="-128"/>
              </a:rPr>
              <a:pPr>
                <a:spcBef>
                  <a:spcPct val="0"/>
                </a:spcBef>
              </a:pPr>
              <a:t>21</a:t>
            </a:fld>
            <a:endParaRPr lang="it-IT" altLang="it-IT" sz="1400">
              <a:ea typeface="Arial Unicode MS" pitchFamily="34" charset="-128"/>
            </a:endParaRPr>
          </a:p>
        </p:txBody>
      </p:sp>
      <p:sp>
        <p:nvSpPr>
          <p:cNvPr id="143363" name="Text Box 1">
            <a:extLst>
              <a:ext uri="{FF2B5EF4-FFF2-40B4-BE49-F238E27FC236}">
                <a16:creationId xmlns:a16="http://schemas.microsoft.com/office/drawing/2014/main" id="{892408C2-C270-4312-8E45-CDF1CF210F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Text Box 2">
            <a:extLst>
              <a:ext uri="{FF2B5EF4-FFF2-40B4-BE49-F238E27FC236}">
                <a16:creationId xmlns:a16="http://schemas.microsoft.com/office/drawing/2014/main" id="{C8E6C44C-7A41-4717-946A-6BB7CEE51A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721225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6">
            <a:extLst>
              <a:ext uri="{FF2B5EF4-FFF2-40B4-BE49-F238E27FC236}">
                <a16:creationId xmlns:a16="http://schemas.microsoft.com/office/drawing/2014/main" id="{CD2ACF7B-D998-4ABA-B31D-ECE197AB202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7D50DD7-3F34-462E-ACCF-EF862EEF80E8}" type="slidenum">
              <a:rPr lang="it-IT" altLang="it-IT" sz="1400" smtClean="0">
                <a:ea typeface="Arial Unicode MS" pitchFamily="34" charset="-128"/>
              </a:rPr>
              <a:pPr>
                <a:spcBef>
                  <a:spcPct val="0"/>
                </a:spcBef>
              </a:pPr>
              <a:t>22</a:t>
            </a:fld>
            <a:endParaRPr lang="it-IT" altLang="it-IT" sz="1400">
              <a:ea typeface="Arial Unicode MS" pitchFamily="34" charset="-128"/>
            </a:endParaRPr>
          </a:p>
        </p:txBody>
      </p:sp>
      <p:sp>
        <p:nvSpPr>
          <p:cNvPr id="141315" name="Text Box 1">
            <a:extLst>
              <a:ext uri="{FF2B5EF4-FFF2-40B4-BE49-F238E27FC236}">
                <a16:creationId xmlns:a16="http://schemas.microsoft.com/office/drawing/2014/main" id="{DA04AC06-DD5F-4030-80B9-9C84EADC86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Text Box 2">
            <a:extLst>
              <a:ext uri="{FF2B5EF4-FFF2-40B4-BE49-F238E27FC236}">
                <a16:creationId xmlns:a16="http://schemas.microsoft.com/office/drawing/2014/main" id="{FD20D11A-920A-4DD0-879A-65B5638141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721225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6857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6">
            <a:extLst>
              <a:ext uri="{FF2B5EF4-FFF2-40B4-BE49-F238E27FC236}">
                <a16:creationId xmlns:a16="http://schemas.microsoft.com/office/drawing/2014/main" id="{78D93025-999F-4517-9A1E-13B4E92300A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5181A34-A7D5-4C0E-A82D-345BA6AB9571}" type="slidenum">
              <a:rPr lang="it-IT" altLang="it-IT" sz="1400" smtClean="0">
                <a:ea typeface="Arial Unicode MS" pitchFamily="34" charset="-128"/>
              </a:rPr>
              <a:pPr>
                <a:spcBef>
                  <a:spcPct val="0"/>
                </a:spcBef>
              </a:pPr>
              <a:t>23</a:t>
            </a:fld>
            <a:endParaRPr lang="it-IT" altLang="it-IT" sz="1400">
              <a:ea typeface="Arial Unicode MS" pitchFamily="34" charset="-128"/>
            </a:endParaRPr>
          </a:p>
        </p:txBody>
      </p:sp>
      <p:sp>
        <p:nvSpPr>
          <p:cNvPr id="124931" name="Text Box 1">
            <a:extLst>
              <a:ext uri="{FF2B5EF4-FFF2-40B4-BE49-F238E27FC236}">
                <a16:creationId xmlns:a16="http://schemas.microsoft.com/office/drawing/2014/main" id="{75074E1C-CE07-4F9B-97E2-DA014B0CBE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Text Box 2">
            <a:extLst>
              <a:ext uri="{FF2B5EF4-FFF2-40B4-BE49-F238E27FC236}">
                <a16:creationId xmlns:a16="http://schemas.microsoft.com/office/drawing/2014/main" id="{E0C611C4-4266-4AD1-BD5F-5BE86FCC6E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721225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3303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6">
            <a:extLst>
              <a:ext uri="{FF2B5EF4-FFF2-40B4-BE49-F238E27FC236}">
                <a16:creationId xmlns:a16="http://schemas.microsoft.com/office/drawing/2014/main" id="{C3140E1A-C642-4C46-852A-8A586A07D38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7B5545E-D8EC-4962-89EC-02F2A444DDBA}" type="slidenum">
              <a:rPr lang="it-IT" altLang="it-IT" sz="1400" smtClean="0">
                <a:ea typeface="Arial Unicode MS" pitchFamily="34" charset="-128"/>
              </a:rPr>
              <a:pPr>
                <a:spcBef>
                  <a:spcPct val="0"/>
                </a:spcBef>
              </a:pPr>
              <a:t>24</a:t>
            </a:fld>
            <a:endParaRPr lang="it-IT" altLang="it-IT" sz="1400">
              <a:ea typeface="Arial Unicode MS" pitchFamily="34" charset="-128"/>
            </a:endParaRPr>
          </a:p>
        </p:txBody>
      </p:sp>
      <p:sp>
        <p:nvSpPr>
          <p:cNvPr id="145411" name="Text Box 1">
            <a:extLst>
              <a:ext uri="{FF2B5EF4-FFF2-40B4-BE49-F238E27FC236}">
                <a16:creationId xmlns:a16="http://schemas.microsoft.com/office/drawing/2014/main" id="{F73A0993-5410-4732-8F2B-826E43FB1F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Text Box 2">
            <a:extLst>
              <a:ext uri="{FF2B5EF4-FFF2-40B4-BE49-F238E27FC236}">
                <a16:creationId xmlns:a16="http://schemas.microsoft.com/office/drawing/2014/main" id="{2D7FD1F6-9F38-4B5A-9DB9-73C7A48B8F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721225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6">
            <a:extLst>
              <a:ext uri="{FF2B5EF4-FFF2-40B4-BE49-F238E27FC236}">
                <a16:creationId xmlns:a16="http://schemas.microsoft.com/office/drawing/2014/main" id="{2C7E0056-5082-485B-87FA-9100AD0188A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B27C71F-7C46-42BD-A9F0-265992E5A0ED}" type="slidenum">
              <a:rPr lang="it-IT" altLang="it-IT" sz="1400" smtClean="0">
                <a:ea typeface="Arial Unicode MS" pitchFamily="34" charset="-128"/>
              </a:rPr>
              <a:pPr>
                <a:spcBef>
                  <a:spcPct val="0"/>
                </a:spcBef>
              </a:pPr>
              <a:t>25</a:t>
            </a:fld>
            <a:endParaRPr lang="it-IT" altLang="it-IT" sz="1400">
              <a:ea typeface="Arial Unicode MS" pitchFamily="34" charset="-128"/>
            </a:endParaRPr>
          </a:p>
        </p:txBody>
      </p:sp>
      <p:sp>
        <p:nvSpPr>
          <p:cNvPr id="147459" name="Text Box 1">
            <a:extLst>
              <a:ext uri="{FF2B5EF4-FFF2-40B4-BE49-F238E27FC236}">
                <a16:creationId xmlns:a16="http://schemas.microsoft.com/office/drawing/2014/main" id="{5FD9297F-57D4-4BE6-9CDD-2E0BE53EAF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Text Box 2">
            <a:extLst>
              <a:ext uri="{FF2B5EF4-FFF2-40B4-BE49-F238E27FC236}">
                <a16:creationId xmlns:a16="http://schemas.microsoft.com/office/drawing/2014/main" id="{1078FAEC-0962-4497-B86A-9F3A2BA925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721225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6">
            <a:extLst>
              <a:ext uri="{FF2B5EF4-FFF2-40B4-BE49-F238E27FC236}">
                <a16:creationId xmlns:a16="http://schemas.microsoft.com/office/drawing/2014/main" id="{D00F135A-BD24-4B5E-99C4-EF4E975A683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88814AE-456A-4DA7-8402-1A6D5BE230E9}" type="slidenum">
              <a:rPr lang="it-IT" altLang="it-IT" sz="1400" smtClean="0">
                <a:ea typeface="Arial Unicode MS" pitchFamily="34" charset="-128"/>
              </a:rPr>
              <a:pPr>
                <a:spcBef>
                  <a:spcPct val="0"/>
                </a:spcBef>
              </a:pPr>
              <a:t>4</a:t>
            </a:fld>
            <a:endParaRPr lang="it-IT" altLang="it-IT" sz="1400">
              <a:ea typeface="Arial Unicode MS" pitchFamily="34" charset="-128"/>
            </a:endParaRPr>
          </a:p>
        </p:txBody>
      </p:sp>
      <p:sp>
        <p:nvSpPr>
          <p:cNvPr id="114691" name="Text Box 1">
            <a:extLst>
              <a:ext uri="{FF2B5EF4-FFF2-40B4-BE49-F238E27FC236}">
                <a16:creationId xmlns:a16="http://schemas.microsoft.com/office/drawing/2014/main" id="{C60D4631-C8E3-42E7-9015-0366BA9CC8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Text Box 2">
            <a:extLst>
              <a:ext uri="{FF2B5EF4-FFF2-40B4-BE49-F238E27FC236}">
                <a16:creationId xmlns:a16="http://schemas.microsoft.com/office/drawing/2014/main" id="{057A52AC-DB6C-4E96-976F-9B9809197B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721225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6">
            <a:extLst>
              <a:ext uri="{FF2B5EF4-FFF2-40B4-BE49-F238E27FC236}">
                <a16:creationId xmlns:a16="http://schemas.microsoft.com/office/drawing/2014/main" id="{4B06B085-43F0-44AA-AD70-4578834B878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00B11B7-1113-4E64-B70A-866D61E6F7DE}" type="slidenum">
              <a:rPr lang="it-IT" altLang="it-IT" sz="1400" smtClean="0">
                <a:ea typeface="Arial Unicode MS" pitchFamily="34" charset="-128"/>
              </a:rPr>
              <a:pPr>
                <a:spcBef>
                  <a:spcPct val="0"/>
                </a:spcBef>
              </a:pPr>
              <a:t>5</a:t>
            </a:fld>
            <a:endParaRPr lang="it-IT" altLang="it-IT" sz="1400">
              <a:ea typeface="Arial Unicode MS" pitchFamily="34" charset="-128"/>
            </a:endParaRPr>
          </a:p>
        </p:txBody>
      </p:sp>
      <p:sp>
        <p:nvSpPr>
          <p:cNvPr id="116739" name="Text Box 1">
            <a:extLst>
              <a:ext uri="{FF2B5EF4-FFF2-40B4-BE49-F238E27FC236}">
                <a16:creationId xmlns:a16="http://schemas.microsoft.com/office/drawing/2014/main" id="{8FE7150E-DF53-4F9D-AC56-6151D58AD5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Text Box 2">
            <a:extLst>
              <a:ext uri="{FF2B5EF4-FFF2-40B4-BE49-F238E27FC236}">
                <a16:creationId xmlns:a16="http://schemas.microsoft.com/office/drawing/2014/main" id="{2D46CE5C-AA2F-4D74-8552-1566823CFA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721225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6">
            <a:extLst>
              <a:ext uri="{FF2B5EF4-FFF2-40B4-BE49-F238E27FC236}">
                <a16:creationId xmlns:a16="http://schemas.microsoft.com/office/drawing/2014/main" id="{76A9A189-1EF4-46B8-A406-E1CE5E68149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8AF3B88-D9D6-4F31-9B14-4CF095EF8E51}" type="slidenum">
              <a:rPr lang="it-IT" altLang="it-IT" sz="1400" smtClean="0">
                <a:ea typeface="Arial Unicode MS" pitchFamily="34" charset="-128"/>
              </a:rPr>
              <a:pPr>
                <a:spcBef>
                  <a:spcPct val="0"/>
                </a:spcBef>
              </a:pPr>
              <a:t>6</a:t>
            </a:fld>
            <a:endParaRPr lang="it-IT" altLang="it-IT" sz="1400">
              <a:ea typeface="Arial Unicode MS" pitchFamily="34" charset="-128"/>
            </a:endParaRPr>
          </a:p>
        </p:txBody>
      </p:sp>
      <p:sp>
        <p:nvSpPr>
          <p:cNvPr id="118787" name="Text Box 1">
            <a:extLst>
              <a:ext uri="{FF2B5EF4-FFF2-40B4-BE49-F238E27FC236}">
                <a16:creationId xmlns:a16="http://schemas.microsoft.com/office/drawing/2014/main" id="{4B82CA48-FBBF-4984-A817-FEC161EBBA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Text Box 2">
            <a:extLst>
              <a:ext uri="{FF2B5EF4-FFF2-40B4-BE49-F238E27FC236}">
                <a16:creationId xmlns:a16="http://schemas.microsoft.com/office/drawing/2014/main" id="{771893A2-1D40-4636-A078-DD105FFAF8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721225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6">
            <a:extLst>
              <a:ext uri="{FF2B5EF4-FFF2-40B4-BE49-F238E27FC236}">
                <a16:creationId xmlns:a16="http://schemas.microsoft.com/office/drawing/2014/main" id="{12C2835B-CCA4-4BAC-A511-4890546ACAE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FBC724B-11DA-4F95-9503-DFCD002D889A}" type="slidenum">
              <a:rPr lang="it-IT" altLang="it-IT" sz="1400" smtClean="0">
                <a:ea typeface="Arial Unicode MS" pitchFamily="34" charset="-128"/>
              </a:rPr>
              <a:pPr>
                <a:spcBef>
                  <a:spcPct val="0"/>
                </a:spcBef>
              </a:pPr>
              <a:t>7</a:t>
            </a:fld>
            <a:endParaRPr lang="it-IT" altLang="it-IT" sz="1400">
              <a:ea typeface="Arial Unicode MS" pitchFamily="34" charset="-128"/>
            </a:endParaRPr>
          </a:p>
        </p:txBody>
      </p:sp>
      <p:sp>
        <p:nvSpPr>
          <p:cNvPr id="120835" name="Text Box 1">
            <a:extLst>
              <a:ext uri="{FF2B5EF4-FFF2-40B4-BE49-F238E27FC236}">
                <a16:creationId xmlns:a16="http://schemas.microsoft.com/office/drawing/2014/main" id="{BB0E1AB4-35DC-4AA0-A3C7-8E5CACC42A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Text Box 2">
            <a:extLst>
              <a:ext uri="{FF2B5EF4-FFF2-40B4-BE49-F238E27FC236}">
                <a16:creationId xmlns:a16="http://schemas.microsoft.com/office/drawing/2014/main" id="{835788C4-53D6-46F2-8D6B-9D58C36E21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721225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6">
            <a:extLst>
              <a:ext uri="{FF2B5EF4-FFF2-40B4-BE49-F238E27FC236}">
                <a16:creationId xmlns:a16="http://schemas.microsoft.com/office/drawing/2014/main" id="{8BFAC5FF-95B3-46E0-ACAA-89A74E13306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7FD10EE-E4EB-4A65-842E-D48C6890FFA8}" type="slidenum">
              <a:rPr lang="it-IT" altLang="it-IT" sz="1400" smtClean="0">
                <a:ea typeface="Arial Unicode MS" pitchFamily="34" charset="-128"/>
              </a:rPr>
              <a:pPr>
                <a:spcBef>
                  <a:spcPct val="0"/>
                </a:spcBef>
              </a:pPr>
              <a:t>8</a:t>
            </a:fld>
            <a:endParaRPr lang="it-IT" altLang="it-IT" sz="1400">
              <a:ea typeface="Arial Unicode MS" pitchFamily="34" charset="-128"/>
            </a:endParaRPr>
          </a:p>
        </p:txBody>
      </p:sp>
      <p:sp>
        <p:nvSpPr>
          <p:cNvPr id="122883" name="Text Box 1">
            <a:extLst>
              <a:ext uri="{FF2B5EF4-FFF2-40B4-BE49-F238E27FC236}">
                <a16:creationId xmlns:a16="http://schemas.microsoft.com/office/drawing/2014/main" id="{6E7A2E3E-4743-4064-8800-0E20C31103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Text Box 2">
            <a:extLst>
              <a:ext uri="{FF2B5EF4-FFF2-40B4-BE49-F238E27FC236}">
                <a16:creationId xmlns:a16="http://schemas.microsoft.com/office/drawing/2014/main" id="{DFBE4A70-6CB5-461A-A04C-F85F7BD87A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721225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6">
            <a:extLst>
              <a:ext uri="{FF2B5EF4-FFF2-40B4-BE49-F238E27FC236}">
                <a16:creationId xmlns:a16="http://schemas.microsoft.com/office/drawing/2014/main" id="{78D93025-999F-4517-9A1E-13B4E92300A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5181A34-A7D5-4C0E-A82D-345BA6AB9571}" type="slidenum">
              <a:rPr lang="it-IT" altLang="it-IT" sz="1400" smtClean="0">
                <a:ea typeface="Arial Unicode MS" pitchFamily="34" charset="-128"/>
              </a:rPr>
              <a:pPr>
                <a:spcBef>
                  <a:spcPct val="0"/>
                </a:spcBef>
              </a:pPr>
              <a:t>9</a:t>
            </a:fld>
            <a:endParaRPr lang="it-IT" altLang="it-IT" sz="1400">
              <a:ea typeface="Arial Unicode MS" pitchFamily="34" charset="-128"/>
            </a:endParaRPr>
          </a:p>
        </p:txBody>
      </p:sp>
      <p:sp>
        <p:nvSpPr>
          <p:cNvPr id="124931" name="Text Box 1">
            <a:extLst>
              <a:ext uri="{FF2B5EF4-FFF2-40B4-BE49-F238E27FC236}">
                <a16:creationId xmlns:a16="http://schemas.microsoft.com/office/drawing/2014/main" id="{75074E1C-CE07-4F9B-97E2-DA014B0CBE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Text Box 2">
            <a:extLst>
              <a:ext uri="{FF2B5EF4-FFF2-40B4-BE49-F238E27FC236}">
                <a16:creationId xmlns:a16="http://schemas.microsoft.com/office/drawing/2014/main" id="{E0C611C4-4266-4AD1-BD5F-5BE86FCC6E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721225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6">
            <a:extLst>
              <a:ext uri="{FF2B5EF4-FFF2-40B4-BE49-F238E27FC236}">
                <a16:creationId xmlns:a16="http://schemas.microsoft.com/office/drawing/2014/main" id="{36D4BCE7-B89D-4E82-AF6C-F7CF47467DB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defTabSz="4064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064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8880AE8-2950-4764-9188-3F7AE652C035}" type="slidenum">
              <a:rPr lang="it-IT" altLang="it-IT" sz="1400" smtClean="0">
                <a:ea typeface="Arial Unicode MS" pitchFamily="34" charset="-128"/>
              </a:rPr>
              <a:pPr>
                <a:spcBef>
                  <a:spcPct val="0"/>
                </a:spcBef>
              </a:pPr>
              <a:t>10</a:t>
            </a:fld>
            <a:endParaRPr lang="it-IT" altLang="it-IT" sz="1400">
              <a:ea typeface="Arial Unicode MS" pitchFamily="34" charset="-128"/>
            </a:endParaRPr>
          </a:p>
        </p:txBody>
      </p:sp>
      <p:sp>
        <p:nvSpPr>
          <p:cNvPr id="126979" name="Text Box 1">
            <a:extLst>
              <a:ext uri="{FF2B5EF4-FFF2-40B4-BE49-F238E27FC236}">
                <a16:creationId xmlns:a16="http://schemas.microsoft.com/office/drawing/2014/main" id="{BAD2606E-1559-42F0-B81E-03449A9BE7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Text Box 2">
            <a:extLst>
              <a:ext uri="{FF2B5EF4-FFF2-40B4-BE49-F238E27FC236}">
                <a16:creationId xmlns:a16="http://schemas.microsoft.com/office/drawing/2014/main" id="{DAABE318-2154-4270-B0E8-E5CF90CB36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721225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0467A3-B154-41C5-B8C4-4BE3B54857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6B26B26-52EF-4678-8F8D-53C45EE33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F8C0D8D-7E73-493D-BC21-C739EB232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EFAD3-1910-47F6-8696-3B4287E1793F}" type="datetimeFigureOut">
              <a:rPr lang="it-IT" smtClean="0"/>
              <a:t>09/02/2021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03C009F-2EA4-41AC-A863-DF19B00F7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02EF0D3-2953-49DE-AAE7-D563F71E2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66A6-7356-47B5-9E04-6FFB658D0EE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3129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86A25F-3ABF-47AC-A853-7170DFC15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E1E9AEE-BBBB-48A2-92F5-8312BED0DA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ECE460B-F097-48A9-A373-5453AD7F0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EFAD3-1910-47F6-8696-3B4287E1793F}" type="datetimeFigureOut">
              <a:rPr lang="it-IT" smtClean="0"/>
              <a:t>09/02/2021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EE9C61C-6CA8-4131-B1F9-9D9483042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C05E015-0BE9-43F5-8F9A-06C6F7B7D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66A6-7356-47B5-9E04-6FFB658D0EE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5326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5272ABF-7D46-43A6-898C-74BE0CC96E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3529E0E-9929-45B5-A70F-31D3DAF275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03AEFE0-4D53-4DD6-93C9-836397B01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EFAD3-1910-47F6-8696-3B4287E1793F}" type="datetimeFigureOut">
              <a:rPr lang="it-IT" smtClean="0"/>
              <a:t>09/02/2021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20D78E7-8EED-4DDD-AAB1-4703854DC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872F8FA-BFEC-4019-91F2-0F9D13486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66A6-7356-47B5-9E04-6FFB658D0EE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8416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ndard videocitofon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324">
            <a:extLst>
              <a:ext uri="{FF2B5EF4-FFF2-40B4-BE49-F238E27FC236}">
                <a16:creationId xmlns:a16="http://schemas.microsoft.com/office/drawing/2014/main" id="{2059CDFA-213B-4D8E-B949-2BE93711B339}"/>
              </a:ext>
            </a:extLst>
          </p:cNvPr>
          <p:cNvSpPr/>
          <p:nvPr userDrawn="1"/>
        </p:nvSpPr>
        <p:spPr>
          <a:xfrm>
            <a:off x="0" y="6804715"/>
            <a:ext cx="12194880" cy="53285"/>
          </a:xfrm>
          <a:prstGeom prst="rect">
            <a:avLst/>
          </a:prstGeom>
          <a:solidFill>
            <a:srgbClr val="18AA73"/>
          </a:solidFill>
          <a:ln w="12700">
            <a:miter lim="400000"/>
          </a:ln>
        </p:spPr>
        <p:txBody>
          <a:bodyPr lIns="22859" rIns="22859" anchor="ctr"/>
          <a:lstStyle/>
          <a:p>
            <a:pPr algn="ctr">
              <a:defRPr sz="7100">
                <a:solidFill>
                  <a:srgbClr val="F0F0F0"/>
                </a:solidFill>
              </a:defRPr>
            </a:pPr>
            <a:endParaRPr sz="3551" dirty="0">
              <a:solidFill>
                <a:srgbClr val="F0F0F0"/>
              </a:solidFill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0"/>
          </p:nvPr>
        </p:nvSpPr>
        <p:spPr>
          <a:xfrm>
            <a:off x="578618" y="1519238"/>
            <a:ext cx="11126233" cy="4585494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609600" y="272183"/>
            <a:ext cx="10972800" cy="808471"/>
          </a:xfrm>
        </p:spPr>
        <p:txBody>
          <a:bodyPr/>
          <a:lstStyle>
            <a:lvl1pPr algn="l">
              <a:defRPr sz="30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5" name="Shape 17">
            <a:extLst>
              <a:ext uri="{FF2B5EF4-FFF2-40B4-BE49-F238E27FC236}">
                <a16:creationId xmlns:a16="http://schemas.microsoft.com/office/drawing/2014/main" id="{F475F1D6-2A24-4093-8B48-2DE06088B2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013109" y="6342426"/>
            <a:ext cx="269301" cy="24626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58F14-4CE5-4937-9271-08B6922DDF21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948627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9">
            <a:extLst>
              <a:ext uri="{FF2B5EF4-FFF2-40B4-BE49-F238E27FC236}">
                <a16:creationId xmlns:a16="http://schemas.microsoft.com/office/drawing/2014/main" id="{CDF25841-E903-4CC9-87A7-89027A4403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525790" y="6385631"/>
            <a:ext cx="152652" cy="152656"/>
          </a:xfrm>
        </p:spPr>
        <p:txBody>
          <a:bodyPr wrap="none"/>
          <a:lstStyle>
            <a:lvl1pPr defTabSz="342763">
              <a:defRPr sz="726">
                <a:solidFill>
                  <a:srgbClr val="464646"/>
                </a:solidFill>
                <a:latin typeface="Century Gothic" panose="020B0502020202020204" pitchFamily="34" charset="0"/>
                <a:sym typeface="Century Gothic" panose="020B0502020202020204" pitchFamily="34" charset="0"/>
              </a:defRPr>
            </a:lvl1pPr>
          </a:lstStyle>
          <a:p>
            <a:pPr>
              <a:defRPr/>
            </a:pPr>
            <a:fld id="{FBBE227E-61B7-4649-B5B1-731F2A9DBB1E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0118478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9BFE6B-C46E-4B9E-AFF0-5C07294A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DCD0D76-CA9F-463B-8930-A5B7D4F196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49277DA-257A-4946-B68C-8671A2BB1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EFAD3-1910-47F6-8696-3B4287E1793F}" type="datetimeFigureOut">
              <a:rPr lang="it-IT" smtClean="0"/>
              <a:t>09/02/2021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241F30B-1BB9-411C-A858-AD420F9CA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226282D-ABD7-491D-AE72-D1D259BCD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66A6-7356-47B5-9E04-6FFB658D0EE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926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965452-E8E0-4A63-8EE1-2014191EB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BE4BAF8-B459-4605-9BEC-6F5B528196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D435798-705B-41A4-8BA8-DC6705D8D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EFAD3-1910-47F6-8696-3B4287E1793F}" type="datetimeFigureOut">
              <a:rPr lang="it-IT" smtClean="0"/>
              <a:t>09/02/2021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18941F5-9A53-4971-8EA4-A3A3FA3E8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BDAEA4-98E0-4EAB-9550-3123EF732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66A6-7356-47B5-9E04-6FFB658D0EE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1801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7804E9-A8D8-4C56-B0A1-6C1818E51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F5F28B3-8259-4DA8-9CA9-B111368064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DF0DDEE-C534-44F4-A45A-A72A410FE3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FF29BFD-4DAA-4479-ADA9-A3CE69F73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EFAD3-1910-47F6-8696-3B4287E1793F}" type="datetimeFigureOut">
              <a:rPr lang="it-IT" smtClean="0"/>
              <a:t>09/02/2021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E4573B1-2AB2-440F-B0FB-1030F661E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2935790-646B-4DBE-98EB-7A8580152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66A6-7356-47B5-9E04-6FFB658D0EE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8919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B79FAC-8FF3-4464-A24E-78FCB0785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43E02FA-EB63-4A2F-8D3A-76BF81416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2C6CF53-FB7D-4C14-AC80-6347B74555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83FA0CB-AEAC-473A-B64A-72A03BE6A9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68D1BB8-C529-4414-AAD0-C0FCD3BAB7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E8CEB31-C5F9-4A23-9982-E4A8FD38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EFAD3-1910-47F6-8696-3B4287E1793F}" type="datetimeFigureOut">
              <a:rPr lang="it-IT" smtClean="0"/>
              <a:t>09/02/2021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5407A83-8329-438D-9E79-D7F005AA0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D38FD2A-28A3-4FE9-87D9-E4B2FC239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66A6-7356-47B5-9E04-6FFB658D0EE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751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23ADA7-8E45-40F5-8C36-93DC56246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EA23D39-C2CB-49B0-A2CD-17A2BCF84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EFAD3-1910-47F6-8696-3B4287E1793F}" type="datetimeFigureOut">
              <a:rPr lang="it-IT" smtClean="0"/>
              <a:t>09/02/2021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48F6F59-8448-4BE9-888C-EA35A628C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58CF5E9-E174-4060-BC4D-37866AEAF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66A6-7356-47B5-9E04-6FFB658D0EE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7017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EF68038-B23E-4977-B01E-CED901057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EFAD3-1910-47F6-8696-3B4287E1793F}" type="datetimeFigureOut">
              <a:rPr lang="it-IT" smtClean="0"/>
              <a:t>09/02/2021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D200E50-2E20-4419-B7C5-09E8B8942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F86576A-8E9F-439B-90DA-D72AA61BA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66A6-7356-47B5-9E04-6FFB658D0EE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572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20C302-9763-46F7-B88A-5471EB0B6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2086ED-D3B2-40A9-8F8C-3D3105168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B804033-A30C-4147-93A0-F9CA4F4ACA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D3B3D9E-0045-4CF4-ACF8-D37851449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EFAD3-1910-47F6-8696-3B4287E1793F}" type="datetimeFigureOut">
              <a:rPr lang="it-IT" smtClean="0"/>
              <a:t>09/02/2021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258AAEB-FC7D-4309-8D64-617B9C356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4C15265-689E-474B-8A6A-24A05069F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66A6-7356-47B5-9E04-6FFB658D0EE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6684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097428-98AF-4412-A7B4-4F9E0FD3C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8B65A2F-FC8E-481D-9148-54916DE8D2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C0F08BD-9362-4783-9249-42F459E943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65FA1A8-86C9-448A-82A5-9EFC7C392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EFAD3-1910-47F6-8696-3B4287E1793F}" type="datetimeFigureOut">
              <a:rPr lang="it-IT" smtClean="0"/>
              <a:t>09/02/2021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209CA9B-BC20-48EE-9E67-32FE785B9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8F6C869-D507-43AE-BA77-8927140A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66A6-7356-47B5-9E04-6FFB658D0EE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2836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435CCF3-96EC-47B7-AEA2-CB597E63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D786FB9-FEA2-43E4-8841-8FD9E6E813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29100FE-3AD9-4E6C-A6CE-A48C5CEA77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EFAD3-1910-47F6-8696-3B4287E1793F}" type="datetimeFigureOut">
              <a:rPr lang="it-IT" smtClean="0"/>
              <a:t>09/02/2021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9CC93D2-CED0-489F-9E03-8ADAE6194E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D186D6B-465A-4E28-A698-FD6B9F0A77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566A6-7356-47B5-9E04-6FFB658D0EE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8999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46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emf"/><Relationship Id="rId5" Type="http://schemas.openxmlformats.org/officeDocument/2006/relationships/image" Target="../media/image61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6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4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emf"/><Relationship Id="rId13" Type="http://schemas.openxmlformats.org/officeDocument/2006/relationships/image" Target="../media/image81.emf"/><Relationship Id="rId3" Type="http://schemas.openxmlformats.org/officeDocument/2006/relationships/image" Target="../media/image46.png"/><Relationship Id="rId7" Type="http://schemas.openxmlformats.org/officeDocument/2006/relationships/image" Target="../media/image75.emf"/><Relationship Id="rId12" Type="http://schemas.openxmlformats.org/officeDocument/2006/relationships/image" Target="../media/image80.emf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emf"/><Relationship Id="rId11" Type="http://schemas.openxmlformats.org/officeDocument/2006/relationships/image" Target="../media/image79.emf"/><Relationship Id="rId5" Type="http://schemas.openxmlformats.org/officeDocument/2006/relationships/image" Target="../media/image73.jpeg"/><Relationship Id="rId15" Type="http://schemas.openxmlformats.org/officeDocument/2006/relationships/image" Target="../media/image83.png"/><Relationship Id="rId10" Type="http://schemas.openxmlformats.org/officeDocument/2006/relationships/image" Target="../media/image78.emf"/><Relationship Id="rId4" Type="http://schemas.openxmlformats.org/officeDocument/2006/relationships/image" Target="../media/image72.jpeg"/><Relationship Id="rId9" Type="http://schemas.openxmlformats.org/officeDocument/2006/relationships/image" Target="../media/image77.emf"/><Relationship Id="rId14" Type="http://schemas.openxmlformats.org/officeDocument/2006/relationships/image" Target="../media/image8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emf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46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emf"/><Relationship Id="rId4" Type="http://schemas.openxmlformats.org/officeDocument/2006/relationships/image" Target="../media/image89.png"/><Relationship Id="rId9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7.emf"/><Relationship Id="rId3" Type="http://schemas.openxmlformats.org/officeDocument/2006/relationships/image" Target="../media/image46.png"/><Relationship Id="rId7" Type="http://schemas.openxmlformats.org/officeDocument/2006/relationships/image" Target="../media/image102.emf"/><Relationship Id="rId12" Type="http://schemas.openxmlformats.org/officeDocument/2006/relationships/image" Target="../media/image106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emf"/><Relationship Id="rId11" Type="http://schemas.openxmlformats.org/officeDocument/2006/relationships/image" Target="../media/image105.png"/><Relationship Id="rId5" Type="http://schemas.openxmlformats.org/officeDocument/2006/relationships/image" Target="../media/image100.png"/><Relationship Id="rId15" Type="http://schemas.openxmlformats.org/officeDocument/2006/relationships/image" Target="../media/image109.png"/><Relationship Id="rId10" Type="http://schemas.openxmlformats.org/officeDocument/2006/relationships/image" Target="../media/image104.png"/><Relationship Id="rId4" Type="http://schemas.openxmlformats.org/officeDocument/2006/relationships/image" Target="../media/image99.png"/><Relationship Id="rId9" Type="http://schemas.openxmlformats.org/officeDocument/2006/relationships/oleObject" Target="../embeddings/oleObject1.bin"/><Relationship Id="rId14" Type="http://schemas.openxmlformats.org/officeDocument/2006/relationships/image" Target="../media/image10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urmet.com" TargetMode="Externa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4.png"/><Relationship Id="rId4" Type="http://schemas.openxmlformats.org/officeDocument/2006/relationships/image" Target="../media/image11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8.jpeg"/><Relationship Id="rId3" Type="http://schemas.openxmlformats.org/officeDocument/2006/relationships/image" Target="../media/image4.jpe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emf"/><Relationship Id="rId11" Type="http://schemas.openxmlformats.org/officeDocument/2006/relationships/image" Target="../media/image26.png"/><Relationship Id="rId5" Type="http://schemas.openxmlformats.org/officeDocument/2006/relationships/image" Target="../media/image20.emf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2.png"/><Relationship Id="rId4" Type="http://schemas.openxmlformats.org/officeDocument/2006/relationships/image" Target="../media/image19.emf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2.jpeg"/><Relationship Id="rId3" Type="http://schemas.openxmlformats.org/officeDocument/2006/relationships/image" Target="../media/image4.jpeg"/><Relationship Id="rId7" Type="http://schemas.openxmlformats.org/officeDocument/2006/relationships/image" Target="../media/image9.jpe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37.jpeg"/><Relationship Id="rId5" Type="http://schemas.openxmlformats.org/officeDocument/2006/relationships/image" Target="../media/image16.jpeg"/><Relationship Id="rId10" Type="http://schemas.openxmlformats.org/officeDocument/2006/relationships/image" Target="../media/image36.jpeg"/><Relationship Id="rId4" Type="http://schemas.openxmlformats.org/officeDocument/2006/relationships/image" Target="../media/image15.jpeg"/><Relationship Id="rId9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hape 1380">
            <a:extLst>
              <a:ext uri="{FF2B5EF4-FFF2-40B4-BE49-F238E27FC236}">
                <a16:creationId xmlns:a16="http://schemas.microsoft.com/office/drawing/2014/main" id="{E115E98C-788C-4697-B5CF-E0E2996DDCA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10010229" y="6342350"/>
            <a:ext cx="270741" cy="2462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56722" algn="l"/>
                <a:tab pos="1313444" algn="l"/>
                <a:tab pos="1970166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656722" algn="l"/>
                <a:tab pos="1313444" algn="l"/>
                <a:tab pos="1970166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656722" algn="l"/>
                <a:tab pos="1313444" algn="l"/>
                <a:tab pos="1970166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656722" algn="l"/>
                <a:tab pos="1313444" algn="l"/>
                <a:tab pos="1970166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656722" algn="l"/>
                <a:tab pos="1313444" algn="l"/>
                <a:tab pos="1970166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281245" indent="-207386" defTabSz="407571" eaLnBrk="0" fontAlgn="base" hangingPunct="0">
              <a:spcBef>
                <a:spcPct val="0"/>
              </a:spcBef>
              <a:spcAft>
                <a:spcPct val="0"/>
              </a:spcAft>
              <a:tabLst>
                <a:tab pos="656722" algn="l"/>
                <a:tab pos="1313444" algn="l"/>
                <a:tab pos="1970166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696017" indent="-207386" defTabSz="407571" eaLnBrk="0" fontAlgn="base" hangingPunct="0">
              <a:spcBef>
                <a:spcPct val="0"/>
              </a:spcBef>
              <a:spcAft>
                <a:spcPct val="0"/>
              </a:spcAft>
              <a:tabLst>
                <a:tab pos="656722" algn="l"/>
                <a:tab pos="1313444" algn="l"/>
                <a:tab pos="1970166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110789" indent="-207386" defTabSz="407571" eaLnBrk="0" fontAlgn="base" hangingPunct="0">
              <a:spcBef>
                <a:spcPct val="0"/>
              </a:spcBef>
              <a:spcAft>
                <a:spcPct val="0"/>
              </a:spcAft>
              <a:tabLst>
                <a:tab pos="656722" algn="l"/>
                <a:tab pos="1313444" algn="l"/>
                <a:tab pos="1970166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525561" indent="-207386" defTabSz="407571" eaLnBrk="0" fontAlgn="base" hangingPunct="0">
              <a:spcBef>
                <a:spcPct val="0"/>
              </a:spcBef>
              <a:spcAft>
                <a:spcPct val="0"/>
              </a:spcAft>
              <a:tabLst>
                <a:tab pos="656722" algn="l"/>
                <a:tab pos="1313444" algn="l"/>
                <a:tab pos="1970166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9C5461E-4448-4FD0-8B1C-88A3B3A276CB}" type="slidenum">
              <a:rPr lang="it-IT" altLang="it-IT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</a:t>
            </a:fld>
            <a:endParaRPr lang="it-IT" altLang="it-IT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0595" name="Segnaposto testo 4">
            <a:extLst>
              <a:ext uri="{FF2B5EF4-FFF2-40B4-BE49-F238E27FC236}">
                <a16:creationId xmlns:a16="http://schemas.microsoft.com/office/drawing/2014/main" id="{2FF8CF2F-3046-4E2A-82E9-016B82D1614E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>
          <a:xfrm>
            <a:off x="578927" y="1519411"/>
            <a:ext cx="11126316" cy="4585321"/>
          </a:xfrm>
        </p:spPr>
        <p:txBody>
          <a:bodyPr/>
          <a:lstStyle/>
          <a:p>
            <a:pPr marL="0" indent="0"/>
            <a:endParaRPr lang="it-IT" altLang="it-IT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7B7ECA63-2FF0-4007-B2B5-BA7EBA681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169" y="272273"/>
            <a:ext cx="10973664" cy="807903"/>
          </a:xfrm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1382" name="Shape 1382">
            <a:extLst>
              <a:ext uri="{FF2B5EF4-FFF2-40B4-BE49-F238E27FC236}">
                <a16:creationId xmlns:a16="http://schemas.microsoft.com/office/drawing/2014/main" id="{CA2227D9-3769-4A36-8D10-C30BEA4A78BA}"/>
              </a:ext>
            </a:extLst>
          </p:cNvPr>
          <p:cNvSpPr/>
          <p:nvPr/>
        </p:nvSpPr>
        <p:spPr>
          <a:xfrm>
            <a:off x="2881" y="6804627"/>
            <a:ext cx="12189120" cy="53284"/>
          </a:xfrm>
          <a:prstGeom prst="rect">
            <a:avLst/>
          </a:prstGeom>
          <a:solidFill>
            <a:srgbClr val="18AA73"/>
          </a:solidFill>
          <a:ln w="12700">
            <a:miter lim="400000"/>
          </a:ln>
        </p:spPr>
        <p:txBody>
          <a:bodyPr lIns="22859" rIns="22859" anchor="ctr"/>
          <a:lstStyle/>
          <a:p>
            <a:pPr algn="ctr">
              <a:defRPr sz="7100">
                <a:solidFill>
                  <a:srgbClr val="F0F0F0"/>
                </a:solidFill>
              </a:defRPr>
            </a:pPr>
            <a:endParaRPr sz="3551" dirty="0">
              <a:solidFill>
                <a:srgbClr val="F0F0F0"/>
              </a:solidFill>
            </a:endParaRPr>
          </a:p>
        </p:txBody>
      </p:sp>
      <p:pic>
        <p:nvPicPr>
          <p:cNvPr id="110598" name="Reasons-You-Should-Get-a-Smart-Home-2.jpg">
            <a:extLst>
              <a:ext uri="{FF2B5EF4-FFF2-40B4-BE49-F238E27FC236}">
                <a16:creationId xmlns:a16="http://schemas.microsoft.com/office/drawing/2014/main" id="{0016C540-3F92-4274-B63C-8D17C757A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1" b="2"/>
          <a:stretch>
            <a:fillRect/>
          </a:stretch>
        </p:blipFill>
        <p:spPr bwMode="auto">
          <a:xfrm>
            <a:off x="2881" y="91"/>
            <a:ext cx="12186240" cy="609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384" name="Shape 1384">
            <a:extLst>
              <a:ext uri="{FF2B5EF4-FFF2-40B4-BE49-F238E27FC236}">
                <a16:creationId xmlns:a16="http://schemas.microsoft.com/office/drawing/2014/main" id="{CACAF966-6C53-455B-B887-6AE088AFB0EF}"/>
              </a:ext>
            </a:extLst>
          </p:cNvPr>
          <p:cNvSpPr/>
          <p:nvPr/>
        </p:nvSpPr>
        <p:spPr>
          <a:xfrm>
            <a:off x="2569163" y="2740627"/>
            <a:ext cx="7441066" cy="1477328"/>
          </a:xfrm>
          <a:prstGeom prst="rect">
            <a:avLst/>
          </a:prstGeom>
          <a:ln w="12700">
            <a:miter lim="400000"/>
          </a:ln>
        </p:spPr>
        <p:txBody>
          <a:bodyPr lIns="22859" rIns="22859">
            <a:spAutoFit/>
          </a:bodyPr>
          <a:lstStyle>
            <a:lvl1pPr algn="ctr">
              <a:defRPr sz="5000">
                <a:solidFill>
                  <a:srgbClr val="F0F0F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/>
            </a:pP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  <a:r>
              <a:rPr lang="sk-SK" sz="3000" b="1" dirty="0">
                <a:latin typeface="Arial" panose="020B0604020202020204" pitchFamily="34" charset="0"/>
                <a:cs typeface="Arial" panose="020B0604020202020204" pitchFamily="34" charset="0"/>
              </a:rPr>
              <a:t>VODIČOVÝ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 VIDEO KIT </a:t>
            </a:r>
            <a:r>
              <a:rPr lang="sk-SK" sz="3000" b="1" dirty="0">
                <a:latin typeface="Arial" panose="020B0604020202020204" pitchFamily="34" charset="0"/>
                <a:cs typeface="Arial" panose="020B0604020202020204" pitchFamily="34" charset="0"/>
              </a:rPr>
              <a:t>PRE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sk-SK" sz="3000" b="1" dirty="0">
                <a:latin typeface="Arial" panose="020B0604020202020204" pitchFamily="34" charset="0"/>
                <a:cs typeface="Arial" panose="020B0604020202020204" pitchFamily="34" charset="0"/>
              </a:rPr>
              <a:t> AŽ</a:t>
            </a: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sk-SK" sz="3000" b="1" dirty="0">
                <a:latin typeface="Arial" panose="020B0604020202020204" pitchFamily="34" charset="0"/>
                <a:cs typeface="Arial" panose="020B0604020202020204" pitchFamily="34" charset="0"/>
              </a:rPr>
              <a:t>RODINY</a:t>
            </a:r>
            <a:endParaRPr lang="it-IT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1730/501</a:t>
            </a:r>
          </a:p>
        </p:txBody>
      </p:sp>
      <p:pic>
        <p:nvPicPr>
          <p:cNvPr id="110600" name="Immagine 2">
            <a:extLst>
              <a:ext uri="{FF2B5EF4-FFF2-40B4-BE49-F238E27FC236}">
                <a16:creationId xmlns:a16="http://schemas.microsoft.com/office/drawing/2014/main" id="{AF715284-2FB0-4022-B27F-598A5833E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232737" y="1823274"/>
            <a:ext cx="4879104" cy="2439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01" name="Immagine 12">
            <a:extLst>
              <a:ext uri="{FF2B5EF4-FFF2-40B4-BE49-F238E27FC236}">
                <a16:creationId xmlns:a16="http://schemas.microsoft.com/office/drawing/2014/main" id="{214219E6-329E-4E08-AE5D-2373DC8B3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47" y="2727665"/>
            <a:ext cx="607728" cy="515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Immagine 4">
            <a:extLst>
              <a:ext uri="{FF2B5EF4-FFF2-40B4-BE49-F238E27FC236}">
                <a16:creationId xmlns:a16="http://schemas.microsoft.com/office/drawing/2014/main" id="{430CE2B2-E9BD-4DA0-9C4C-EEC0ACC37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" y="91"/>
            <a:ext cx="12190560" cy="685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5" name="Line 9">
            <a:extLst>
              <a:ext uri="{FF2B5EF4-FFF2-40B4-BE49-F238E27FC236}">
                <a16:creationId xmlns:a16="http://schemas.microsoft.com/office/drawing/2014/main" id="{BBFDE8C6-63C1-4779-B1E8-4BC2F92A664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525" y="980808"/>
            <a:ext cx="3123605" cy="0"/>
          </a:xfrm>
          <a:prstGeom prst="line">
            <a:avLst/>
          </a:prstGeom>
          <a:noFill/>
          <a:ln w="15875">
            <a:solidFill>
              <a:srgbClr val="7C7C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sp>
        <p:nvSpPr>
          <p:cNvPr id="125956" name="Rettangolo 17">
            <a:extLst>
              <a:ext uri="{FF2B5EF4-FFF2-40B4-BE49-F238E27FC236}">
                <a16:creationId xmlns:a16="http://schemas.microsoft.com/office/drawing/2014/main" id="{D3848E92-EC15-49C3-82BD-0EF41B75A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971" y="6340910"/>
            <a:ext cx="1738217" cy="36866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 Unicode MS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 Unicode MS" pitchFamily="34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 Unicode MS" pitchFamily="34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 Unicode MS" pitchFamily="34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 Unicode MS" pitchFamily="34" charset="-128"/>
              </a:defRPr>
            </a:lvl9pPr>
          </a:lstStyle>
          <a:p>
            <a:pPr eaLnBrk="1">
              <a:spcAft>
                <a:spcPct val="0"/>
              </a:spcAft>
            </a:pPr>
            <a:endParaRPr lang="it-IT" altLang="it-IT" sz="1633">
              <a:solidFill>
                <a:schemeClr val="tx1"/>
              </a:solidFill>
            </a:endParaRPr>
          </a:p>
        </p:txBody>
      </p:sp>
      <p:sp>
        <p:nvSpPr>
          <p:cNvPr id="125958" name="Line 9">
            <a:extLst>
              <a:ext uri="{FF2B5EF4-FFF2-40B4-BE49-F238E27FC236}">
                <a16:creationId xmlns:a16="http://schemas.microsoft.com/office/drawing/2014/main" id="{55523D44-E536-4323-B2F5-36615804E39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525" y="980808"/>
            <a:ext cx="3123605" cy="0"/>
          </a:xfrm>
          <a:prstGeom prst="line">
            <a:avLst/>
          </a:prstGeom>
          <a:noFill/>
          <a:ln w="19050">
            <a:solidFill>
              <a:srgbClr val="7C7C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cxnSp>
        <p:nvCxnSpPr>
          <p:cNvPr id="125959" name="Connettore 2 13">
            <a:extLst>
              <a:ext uri="{FF2B5EF4-FFF2-40B4-BE49-F238E27FC236}">
                <a16:creationId xmlns:a16="http://schemas.microsoft.com/office/drawing/2014/main" id="{4BDFEB34-D3E1-417D-BE50-9614CD12B69B}"/>
              </a:ext>
            </a:extLst>
          </p:cNvPr>
          <p:cNvCxnSpPr>
            <a:cxnSpLocks/>
            <a:stCxn id="125971" idx="3"/>
          </p:cNvCxnSpPr>
          <p:nvPr/>
        </p:nvCxnSpPr>
        <p:spPr bwMode="auto">
          <a:xfrm>
            <a:off x="6336500" y="1670622"/>
            <a:ext cx="2210575" cy="109449"/>
          </a:xfrm>
          <a:prstGeom prst="straightConnector1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Rectangle 9">
            <a:extLst>
              <a:ext uri="{FF2B5EF4-FFF2-40B4-BE49-F238E27FC236}">
                <a16:creationId xmlns:a16="http://schemas.microsoft.com/office/drawing/2014/main" id="{1EEE733A-F0D9-4E32-B7AF-2E2A0F651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397" y="2066654"/>
            <a:ext cx="3662208" cy="95410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defTabSz="827371">
              <a:defRPr/>
            </a:pPr>
            <a:r>
              <a:rPr lang="it-IT" altLang="it-IT" sz="14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1730/67 </a:t>
            </a:r>
            <a:r>
              <a:rPr lang="it-IT" altLang="it-IT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Wi-fi rozhranie</a:t>
            </a:r>
          </a:p>
          <a:p>
            <a:pPr defTabSz="827371">
              <a:defRPr/>
            </a:pPr>
            <a:r>
              <a:rPr lang="it-IT" altLang="it-IT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umožňuje presmerovať externý hovor na Smartphone. Je namontovan</a:t>
            </a:r>
            <a:r>
              <a:rPr lang="sk-SK" altLang="it-IT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é</a:t>
            </a:r>
            <a:r>
              <a:rPr lang="it-IT" altLang="it-IT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na zadnej strane monitora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A59C31B8-980B-4A12-94B2-800ED3D00418}"/>
              </a:ext>
            </a:extLst>
          </p:cNvPr>
          <p:cNvSpPr/>
          <p:nvPr/>
        </p:nvSpPr>
        <p:spPr bwMode="auto">
          <a:xfrm>
            <a:off x="353902" y="1077408"/>
            <a:ext cx="11555813" cy="2367817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lIns="91428" tIns="45714" rIns="91428" bIns="45714"/>
          <a:lstStyle/>
          <a:p>
            <a:pPr defTabSz="449225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endParaRPr lang="it-IT">
              <a:latin typeface="Arial" charset="0"/>
              <a:ea typeface="ＭＳ Ｐゴシック" charset="0"/>
            </a:endParaRPr>
          </a:p>
        </p:txBody>
      </p:sp>
      <p:grpSp>
        <p:nvGrpSpPr>
          <p:cNvPr id="125964" name="Gruppo 1">
            <a:extLst>
              <a:ext uri="{FF2B5EF4-FFF2-40B4-BE49-F238E27FC236}">
                <a16:creationId xmlns:a16="http://schemas.microsoft.com/office/drawing/2014/main" id="{E9F1CAC7-5B3C-4F88-A81B-5FCAF134D8B8}"/>
              </a:ext>
            </a:extLst>
          </p:cNvPr>
          <p:cNvGrpSpPr>
            <a:grpSpLocks/>
          </p:cNvGrpSpPr>
          <p:nvPr/>
        </p:nvGrpSpPr>
        <p:grpSpPr bwMode="auto">
          <a:xfrm>
            <a:off x="6182408" y="3659419"/>
            <a:ext cx="5224731" cy="2367546"/>
            <a:chOff x="470983" y="1873373"/>
            <a:chExt cx="4824730" cy="2102856"/>
          </a:xfrm>
        </p:grpSpPr>
        <p:pic>
          <p:nvPicPr>
            <p:cNvPr id="125972" name="Immagine 18">
              <a:extLst>
                <a:ext uri="{FF2B5EF4-FFF2-40B4-BE49-F238E27FC236}">
                  <a16:creationId xmlns:a16="http://schemas.microsoft.com/office/drawing/2014/main" id="{530E0383-CA29-4A60-B6B3-8AC613951E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983" y="2210294"/>
              <a:ext cx="4824730" cy="1765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Casella di testo 378">
              <a:extLst>
                <a:ext uri="{FF2B5EF4-FFF2-40B4-BE49-F238E27FC236}">
                  <a16:creationId xmlns:a16="http://schemas.microsoft.com/office/drawing/2014/main" id="{7D74EB85-466A-451A-98D6-F93DAF933B6C}"/>
                </a:ext>
              </a:extLst>
            </p:cNvPr>
            <p:cNvSpPr txBox="1"/>
            <p:nvPr/>
          </p:nvSpPr>
          <p:spPr>
            <a:xfrm>
              <a:off x="470983" y="1874652"/>
              <a:ext cx="1296613" cy="255822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algn="ctr">
                <a:defRPr/>
              </a:pPr>
              <a:r>
                <a:rPr lang="sk-SK" sz="726" b="1" dirty="0">
                  <a:ea typeface="Times New Roman" panose="02020603050405020304" pitchFamily="18" charset="0"/>
                  <a:cs typeface="Times New Roman" panose="02020603050405020304" pitchFamily="18" charset="0"/>
                </a:rPr>
                <a:t>INŠTALÁCIA NA KRABICU 503</a:t>
              </a:r>
              <a:endParaRPr lang="it-IT" sz="816" dirty="0"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Casella di testo 497">
              <a:extLst>
                <a:ext uri="{FF2B5EF4-FFF2-40B4-BE49-F238E27FC236}">
                  <a16:creationId xmlns:a16="http://schemas.microsoft.com/office/drawing/2014/main" id="{B11DB898-04FB-4439-A5A9-D0066564D314}"/>
                </a:ext>
              </a:extLst>
            </p:cNvPr>
            <p:cNvSpPr txBox="1"/>
            <p:nvPr/>
          </p:nvSpPr>
          <p:spPr>
            <a:xfrm>
              <a:off x="3818239" y="1878489"/>
              <a:ext cx="1301933" cy="255822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algn="ctr">
                <a:defRPr/>
              </a:pPr>
              <a:r>
                <a:rPr lang="sk-SK" sz="726" b="1" dirty="0">
                  <a:ea typeface="Times New Roman" panose="02020603050405020304" pitchFamily="18" charset="0"/>
                  <a:cs typeface="Times New Roman" panose="02020603050405020304" pitchFamily="18" charset="0"/>
                </a:rPr>
                <a:t>INŠTALÁCIA NA STENU</a:t>
              </a:r>
              <a:endParaRPr lang="it-IT" sz="816" dirty="0"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Casella di testo 22">
              <a:extLst>
                <a:ext uri="{FF2B5EF4-FFF2-40B4-BE49-F238E27FC236}">
                  <a16:creationId xmlns:a16="http://schemas.microsoft.com/office/drawing/2014/main" id="{44F3B76D-1C90-4B75-A916-5FCBD72A871D}"/>
                </a:ext>
              </a:extLst>
            </p:cNvPr>
            <p:cNvSpPr txBox="1"/>
            <p:nvPr/>
          </p:nvSpPr>
          <p:spPr>
            <a:xfrm>
              <a:off x="2211769" y="1873373"/>
              <a:ext cx="1476144" cy="25838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algn="ctr">
                <a:defRPr/>
              </a:pPr>
              <a:r>
                <a:rPr lang="sk-SK" sz="726" b="1" dirty="0">
                  <a:ea typeface="Times New Roman" panose="02020603050405020304" pitchFamily="18" charset="0"/>
                  <a:cs typeface="Times New Roman" panose="02020603050405020304" pitchFamily="18" charset="0"/>
                </a:rPr>
                <a:t>INŠTALÁCIA NA KO60 KRABICU</a:t>
              </a:r>
              <a:endParaRPr lang="it-IT" sz="816" dirty="0"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5965" name="Immagine 6">
            <a:extLst>
              <a:ext uri="{FF2B5EF4-FFF2-40B4-BE49-F238E27FC236}">
                <a16:creationId xmlns:a16="http://schemas.microsoft.com/office/drawing/2014/main" id="{AB02DF56-9BAE-4538-99D4-957CA9148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074" y="1142101"/>
            <a:ext cx="2770778" cy="222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ttangolo 23">
            <a:extLst>
              <a:ext uri="{FF2B5EF4-FFF2-40B4-BE49-F238E27FC236}">
                <a16:creationId xmlns:a16="http://schemas.microsoft.com/office/drawing/2014/main" id="{E54BB56B-E34F-4454-961A-4A3C4EFF7045}"/>
              </a:ext>
            </a:extLst>
          </p:cNvPr>
          <p:cNvSpPr/>
          <p:nvPr/>
        </p:nvSpPr>
        <p:spPr bwMode="auto">
          <a:xfrm>
            <a:off x="347608" y="3602663"/>
            <a:ext cx="11555813" cy="2367817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lIns="91428" tIns="45714" rIns="91428" bIns="45714"/>
          <a:lstStyle/>
          <a:p>
            <a:pPr defTabSz="449225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endParaRPr lang="it-IT">
              <a:latin typeface="Arial" charset="0"/>
              <a:ea typeface="ＭＳ Ｐゴシック" charset="0"/>
            </a:endParaRP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08E3F899-2483-4846-B743-EB64B42DAA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486" y="4043929"/>
            <a:ext cx="3427470" cy="95410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defTabSz="827371">
              <a:defRPr/>
            </a:pPr>
            <a:r>
              <a:rPr lang="it-IT" altLang="it-IT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Držiak sa používa na pripevnenie monitora na stenu. Je vopred pripravený na montáž </a:t>
            </a:r>
            <a:r>
              <a:rPr lang="sk-SK" altLang="it-IT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pre krabice</a:t>
            </a:r>
            <a:r>
              <a:rPr lang="it-IT" altLang="it-IT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503 a D60</a:t>
            </a:r>
          </a:p>
        </p:txBody>
      </p:sp>
      <p:pic>
        <p:nvPicPr>
          <p:cNvPr id="125970" name="Immagine 2">
            <a:extLst>
              <a:ext uri="{FF2B5EF4-FFF2-40B4-BE49-F238E27FC236}">
                <a16:creationId xmlns:a16="http://schemas.microsoft.com/office/drawing/2014/main" id="{42D4B300-093D-46C4-A6C0-4B1F63707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151" y="1708177"/>
            <a:ext cx="2010398" cy="1337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71" name="Immagine 11">
            <a:extLst>
              <a:ext uri="{FF2B5EF4-FFF2-40B4-BE49-F238E27FC236}">
                <a16:creationId xmlns:a16="http://schemas.microsoft.com/office/drawing/2014/main" id="{A9A73138-C9AD-411F-88A6-13E49EC96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4" t="24013" r="5113" b="22832"/>
          <a:stretch>
            <a:fillRect/>
          </a:stretch>
        </p:blipFill>
        <p:spPr bwMode="auto">
          <a:xfrm>
            <a:off x="5341381" y="1372519"/>
            <a:ext cx="995118" cy="59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2">
            <a:extLst>
              <a:ext uri="{FF2B5EF4-FFF2-40B4-BE49-F238E27FC236}">
                <a16:creationId xmlns:a16="http://schemas.microsoft.com/office/drawing/2014/main" id="{1F0F68AD-40F1-44DF-83DB-D0F87FB93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428" y="279473"/>
            <a:ext cx="9285851" cy="4770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671513" indent="-257175"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5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2pPr>
            <a:lvl3pPr marL="1033463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1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3pPr>
            <a:lvl4pPr marL="1447800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4pPr>
            <a:lvl5pPr marL="1860550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5pPr>
            <a:lvl6pPr marL="23177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6pPr>
            <a:lvl7pPr marL="27749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7pPr>
            <a:lvl8pPr marL="32321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8pPr>
            <a:lvl9pPr marL="36893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9pPr>
          </a:lstStyle>
          <a:p>
            <a:pPr defTabSz="914323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defRPr/>
            </a:pPr>
            <a:r>
              <a:rPr lang="sk-SK" altLang="it-IT" sz="2500" dirty="0">
                <a:solidFill>
                  <a:schemeClr val="bg1">
                    <a:lumMod val="65000"/>
                  </a:schemeClr>
                </a:solidFill>
              </a:rPr>
              <a:t>DOTYKOVÝ VIDEO TELEFÓN </a:t>
            </a:r>
            <a:r>
              <a:rPr lang="it-IT" altLang="it-IT" sz="2500" dirty="0">
                <a:solidFill>
                  <a:schemeClr val="bg1">
                    <a:lumMod val="65000"/>
                  </a:schemeClr>
                </a:solidFill>
              </a:rPr>
              <a:t>: 1730/1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Immagine 4">
            <a:extLst>
              <a:ext uri="{FF2B5EF4-FFF2-40B4-BE49-F238E27FC236}">
                <a16:creationId xmlns:a16="http://schemas.microsoft.com/office/drawing/2014/main" id="{8796640C-A573-431A-931F-2F6E793FA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" y="91"/>
            <a:ext cx="12190560" cy="685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3" name="Immagine 1">
            <a:extLst>
              <a:ext uri="{FF2B5EF4-FFF2-40B4-BE49-F238E27FC236}">
                <a16:creationId xmlns:a16="http://schemas.microsoft.com/office/drawing/2014/main" id="{19C6E192-4C86-427A-9102-6B974B8D9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425" y="1474767"/>
            <a:ext cx="3986234" cy="3119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4" name="Line 9">
            <a:extLst>
              <a:ext uri="{FF2B5EF4-FFF2-40B4-BE49-F238E27FC236}">
                <a16:creationId xmlns:a16="http://schemas.microsoft.com/office/drawing/2014/main" id="{E61E0883-B1D3-4B23-8BA4-9E58FC96BE0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525" y="980808"/>
            <a:ext cx="3123605" cy="0"/>
          </a:xfrm>
          <a:prstGeom prst="line">
            <a:avLst/>
          </a:prstGeom>
          <a:noFill/>
          <a:ln w="15875">
            <a:solidFill>
              <a:srgbClr val="7C7C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sp>
        <p:nvSpPr>
          <p:cNvPr id="31755" name="Text Box 2">
            <a:extLst>
              <a:ext uri="{FF2B5EF4-FFF2-40B4-BE49-F238E27FC236}">
                <a16:creationId xmlns:a16="http://schemas.microsoft.com/office/drawing/2014/main" id="{696389E4-3AEF-4523-952D-319AD66A1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428" y="279473"/>
            <a:ext cx="9285851" cy="4770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671513" indent="-257175"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5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2pPr>
            <a:lvl3pPr marL="1033463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1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3pPr>
            <a:lvl4pPr marL="1447800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4pPr>
            <a:lvl5pPr marL="1860550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5pPr>
            <a:lvl6pPr marL="23177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6pPr>
            <a:lvl7pPr marL="27749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7pPr>
            <a:lvl8pPr marL="32321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8pPr>
            <a:lvl9pPr marL="36893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9pPr>
          </a:lstStyle>
          <a:p>
            <a:pPr defTabSz="914323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defRPr/>
            </a:pPr>
            <a:r>
              <a:rPr lang="sk-SK" altLang="it-IT" sz="2500" dirty="0">
                <a:solidFill>
                  <a:schemeClr val="bg1">
                    <a:lumMod val="65000"/>
                  </a:schemeClr>
                </a:solidFill>
              </a:rPr>
              <a:t>DOTYKOVÝ AUDIO TELEFÓN</a:t>
            </a:r>
            <a:r>
              <a:rPr lang="it-IT" altLang="it-IT" sz="2500" dirty="0">
                <a:solidFill>
                  <a:schemeClr val="bg1">
                    <a:lumMod val="65000"/>
                  </a:schemeClr>
                </a:solidFill>
              </a:rPr>
              <a:t>: 1730/2</a:t>
            </a:r>
          </a:p>
        </p:txBody>
      </p:sp>
      <p:sp>
        <p:nvSpPr>
          <p:cNvPr id="128006" name="Line 9">
            <a:extLst>
              <a:ext uri="{FF2B5EF4-FFF2-40B4-BE49-F238E27FC236}">
                <a16:creationId xmlns:a16="http://schemas.microsoft.com/office/drawing/2014/main" id="{CC35008E-91CB-4886-8028-56EAD399AB7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525" y="980808"/>
            <a:ext cx="3123605" cy="0"/>
          </a:xfrm>
          <a:prstGeom prst="line">
            <a:avLst/>
          </a:prstGeom>
          <a:noFill/>
          <a:ln w="19050">
            <a:solidFill>
              <a:srgbClr val="7C7C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3DD1FF2-E2FE-4DB2-9EDE-2B27FC47B7E9}"/>
              </a:ext>
            </a:extLst>
          </p:cNvPr>
          <p:cNvSpPr txBox="1"/>
          <p:nvPr/>
        </p:nvSpPr>
        <p:spPr>
          <a:xfrm>
            <a:off x="554445" y="1761350"/>
            <a:ext cx="1684933" cy="28777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sk-SK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Stíšenie</a:t>
            </a:r>
            <a:endParaRPr lang="it-IT" sz="127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691B30D-524F-40E4-BB0C-E185DFF9657A}"/>
              </a:ext>
            </a:extLst>
          </p:cNvPr>
          <p:cNvSpPr txBox="1"/>
          <p:nvPr/>
        </p:nvSpPr>
        <p:spPr>
          <a:xfrm>
            <a:off x="551564" y="2056573"/>
            <a:ext cx="1687813" cy="2877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Audio </a:t>
            </a:r>
            <a:r>
              <a:rPr lang="sk-SK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kanál</a:t>
            </a:r>
            <a:r>
              <a:rPr lang="it-IT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N.1 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DFE3142A-5C98-4E34-A4FA-9B69D6326CA3}"/>
              </a:ext>
            </a:extLst>
          </p:cNvPr>
          <p:cNvSpPr txBox="1"/>
          <p:nvPr/>
        </p:nvSpPr>
        <p:spPr>
          <a:xfrm>
            <a:off x="558764" y="2374838"/>
            <a:ext cx="1687813" cy="28777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Audio </a:t>
            </a:r>
            <a:r>
              <a:rPr lang="sk-SK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kanál</a:t>
            </a:r>
            <a:r>
              <a:rPr lang="it-IT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N.2 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2A051E43-5987-4998-9051-4167CEA2CF15}"/>
              </a:ext>
            </a:extLst>
          </p:cNvPr>
          <p:cNvSpPr txBox="1"/>
          <p:nvPr/>
        </p:nvSpPr>
        <p:spPr>
          <a:xfrm>
            <a:off x="524202" y="2690223"/>
            <a:ext cx="1722376" cy="28777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sk-SK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Nastavenie zvuku</a:t>
            </a:r>
            <a:endParaRPr lang="it-IT" sz="127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1CA890C7-41B5-489B-B3A8-CDB102156D91}"/>
              </a:ext>
            </a:extLst>
          </p:cNvPr>
          <p:cNvSpPr txBox="1"/>
          <p:nvPr/>
        </p:nvSpPr>
        <p:spPr>
          <a:xfrm>
            <a:off x="558764" y="3295070"/>
            <a:ext cx="1687813" cy="48320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sk-SK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Nastavenie zvonenia</a:t>
            </a:r>
            <a:endParaRPr lang="it-IT" sz="127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4E488AC5-1133-4D69-92E1-8EA980C775EF}"/>
              </a:ext>
            </a:extLst>
          </p:cNvPr>
          <p:cNvSpPr txBox="1"/>
          <p:nvPr/>
        </p:nvSpPr>
        <p:spPr>
          <a:xfrm>
            <a:off x="6831899" y="1561173"/>
            <a:ext cx="2082404" cy="3436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827371">
              <a:defRPr/>
            </a:pPr>
            <a:r>
              <a:rPr lang="en-GB" sz="1633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115 x 90 x 18 mm </a:t>
            </a:r>
            <a:endParaRPr lang="it-IT" altLang="it-IT" sz="1633" b="1" kern="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8013" name="Parentesi graffa chiusa 108">
            <a:extLst>
              <a:ext uri="{FF2B5EF4-FFF2-40B4-BE49-F238E27FC236}">
                <a16:creationId xmlns:a16="http://schemas.microsoft.com/office/drawing/2014/main" id="{8E46897B-F173-48E2-97B2-980BB08CF866}"/>
              </a:ext>
            </a:extLst>
          </p:cNvPr>
          <p:cNvSpPr>
            <a:spLocks/>
          </p:cNvSpPr>
          <p:nvPr/>
        </p:nvSpPr>
        <p:spPr bwMode="auto">
          <a:xfrm>
            <a:off x="7873101" y="2786711"/>
            <a:ext cx="374429" cy="2862945"/>
          </a:xfrm>
          <a:prstGeom prst="rightBrace">
            <a:avLst>
              <a:gd name="adj1" fmla="val 8319"/>
              <a:gd name="adj2" fmla="val 50000"/>
            </a:avLst>
          </a:prstGeom>
          <a:noFill/>
          <a:ln w="28575" algn="ctr">
            <a:solidFill>
              <a:srgbClr val="CC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1633"/>
          </a:p>
        </p:txBody>
      </p:sp>
      <p:pic>
        <p:nvPicPr>
          <p:cNvPr id="128014" name="Immagine 112">
            <a:extLst>
              <a:ext uri="{FF2B5EF4-FFF2-40B4-BE49-F238E27FC236}">
                <a16:creationId xmlns:a16="http://schemas.microsoft.com/office/drawing/2014/main" id="{D26CF4F7-AB95-4090-8C6F-3218A98AA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698" y="4222503"/>
            <a:ext cx="642291" cy="64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15" name="Immagine 114">
            <a:extLst>
              <a:ext uri="{FF2B5EF4-FFF2-40B4-BE49-F238E27FC236}">
                <a16:creationId xmlns:a16="http://schemas.microsoft.com/office/drawing/2014/main" id="{D89BAD3E-9DA5-4249-AB98-C77ECF6A1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698" y="3400199"/>
            <a:ext cx="642291" cy="64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" name="CasellaDiTesto 121">
            <a:extLst>
              <a:ext uri="{FF2B5EF4-FFF2-40B4-BE49-F238E27FC236}">
                <a16:creationId xmlns:a16="http://schemas.microsoft.com/office/drawing/2014/main" id="{B51B40D6-1506-4FDC-A8CF-6AB15221198C}"/>
              </a:ext>
            </a:extLst>
          </p:cNvPr>
          <p:cNvSpPr txBox="1"/>
          <p:nvPr/>
        </p:nvSpPr>
        <p:spPr>
          <a:xfrm>
            <a:off x="9025191" y="2731986"/>
            <a:ext cx="2166684" cy="343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7371">
              <a:defRPr/>
            </a:pPr>
            <a:r>
              <a:rPr lang="it-IT" altLang="it-IT" sz="1633" b="1" kern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Inter</a:t>
            </a:r>
            <a:r>
              <a:rPr lang="sk-SK" altLang="it-IT" sz="1633" b="1" kern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k</a:t>
            </a:r>
            <a:r>
              <a:rPr lang="it-IT" altLang="it-IT" sz="1633" b="1" kern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om. </a:t>
            </a:r>
            <a:r>
              <a:rPr lang="sk-SK" altLang="it-IT" sz="1633" b="1" kern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volania</a:t>
            </a:r>
            <a:endParaRPr lang="it-IT" altLang="it-IT" sz="1633" b="1" kern="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3" name="CasellaDiTesto 122">
            <a:extLst>
              <a:ext uri="{FF2B5EF4-FFF2-40B4-BE49-F238E27FC236}">
                <a16:creationId xmlns:a16="http://schemas.microsoft.com/office/drawing/2014/main" id="{1DC0E986-DAD8-43FF-8E09-23C8B1665A6F}"/>
              </a:ext>
            </a:extLst>
          </p:cNvPr>
          <p:cNvSpPr txBox="1"/>
          <p:nvPr/>
        </p:nvSpPr>
        <p:spPr>
          <a:xfrm>
            <a:off x="9074157" y="3423891"/>
            <a:ext cx="2260978" cy="3436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827371">
              <a:defRPr/>
            </a:pPr>
            <a:r>
              <a:rPr lang="sk-SK" altLang="it-IT" sz="1633" b="1" kern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Otváranie bráničky</a:t>
            </a:r>
            <a:endParaRPr lang="it-IT" altLang="it-IT" sz="1633" b="1" kern="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4" name="CasellaDiTesto 123">
            <a:extLst>
              <a:ext uri="{FF2B5EF4-FFF2-40B4-BE49-F238E27FC236}">
                <a16:creationId xmlns:a16="http://schemas.microsoft.com/office/drawing/2014/main" id="{AB2A3480-210A-4CD0-9ADE-49D271F42D0C}"/>
              </a:ext>
            </a:extLst>
          </p:cNvPr>
          <p:cNvSpPr txBox="1"/>
          <p:nvPr/>
        </p:nvSpPr>
        <p:spPr>
          <a:xfrm>
            <a:off x="9143281" y="4362194"/>
            <a:ext cx="1944153" cy="3436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827371">
              <a:defRPr/>
            </a:pPr>
            <a:r>
              <a:rPr lang="sk-SK" altLang="it-IT" sz="1633" b="1" kern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Otváranie brány</a:t>
            </a:r>
            <a:endParaRPr lang="it-IT" altLang="it-IT" sz="1633" b="1" kern="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5" name="CasellaDiTesto 124">
            <a:extLst>
              <a:ext uri="{FF2B5EF4-FFF2-40B4-BE49-F238E27FC236}">
                <a16:creationId xmlns:a16="http://schemas.microsoft.com/office/drawing/2014/main" id="{392B29C5-BABC-4D71-A5D1-C4BE32B5A728}"/>
              </a:ext>
            </a:extLst>
          </p:cNvPr>
          <p:cNvSpPr txBox="1"/>
          <p:nvPr/>
        </p:nvSpPr>
        <p:spPr>
          <a:xfrm>
            <a:off x="9127440" y="5144175"/>
            <a:ext cx="2849985" cy="3436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827371">
              <a:defRPr/>
            </a:pPr>
            <a:r>
              <a:rPr lang="it-IT" altLang="it-IT" sz="1633" b="1" kern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Audio ON</a:t>
            </a:r>
          </a:p>
        </p:txBody>
      </p:sp>
      <p:cxnSp>
        <p:nvCxnSpPr>
          <p:cNvPr id="128021" name="Connettore 2 8">
            <a:extLst>
              <a:ext uri="{FF2B5EF4-FFF2-40B4-BE49-F238E27FC236}">
                <a16:creationId xmlns:a16="http://schemas.microsoft.com/office/drawing/2014/main" id="{0E578512-CDB7-4151-A42C-C4278423E7CF}"/>
              </a:ext>
            </a:extLst>
          </p:cNvPr>
          <p:cNvCxnSpPr>
            <a:cxnSpLocks/>
            <a:stCxn id="10" idx="3"/>
          </p:cNvCxnSpPr>
          <p:nvPr/>
        </p:nvCxnSpPr>
        <p:spPr bwMode="auto">
          <a:xfrm flipV="1">
            <a:off x="2239378" y="1893841"/>
            <a:ext cx="1178013" cy="1139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8022" name="Rettangolo 104">
            <a:extLst>
              <a:ext uri="{FF2B5EF4-FFF2-40B4-BE49-F238E27FC236}">
                <a16:creationId xmlns:a16="http://schemas.microsoft.com/office/drawing/2014/main" id="{3DA5E109-60BB-4B85-848A-C7C59531E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3245" y="3886958"/>
            <a:ext cx="2678611" cy="583245"/>
          </a:xfrm>
          <a:prstGeom prst="rect">
            <a:avLst/>
          </a:prstGeom>
          <a:noFill/>
          <a:ln w="28575" algn="ctr">
            <a:solidFill>
              <a:srgbClr val="CC0099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1633"/>
          </a:p>
        </p:txBody>
      </p:sp>
      <p:cxnSp>
        <p:nvCxnSpPr>
          <p:cNvPr id="128023" name="Connettore 2 106">
            <a:extLst>
              <a:ext uri="{FF2B5EF4-FFF2-40B4-BE49-F238E27FC236}">
                <a16:creationId xmlns:a16="http://schemas.microsoft.com/office/drawing/2014/main" id="{A9AB7CAF-D51F-4CA9-A589-3606AA57335F}"/>
              </a:ext>
            </a:extLst>
          </p:cNvPr>
          <p:cNvCxnSpPr>
            <a:cxnSpLocks/>
            <a:endCxn id="128022" idx="3"/>
          </p:cNvCxnSpPr>
          <p:nvPr/>
        </p:nvCxnSpPr>
        <p:spPr bwMode="auto">
          <a:xfrm flipH="1" flipV="1">
            <a:off x="6291856" y="4177860"/>
            <a:ext cx="1768459" cy="27362"/>
          </a:xfrm>
          <a:prstGeom prst="straightConnector1">
            <a:avLst/>
          </a:prstGeom>
          <a:noFill/>
          <a:ln w="19050" algn="ctr">
            <a:solidFill>
              <a:srgbClr val="CC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8024" name="Connettore a gomito 12">
            <a:extLst>
              <a:ext uri="{FF2B5EF4-FFF2-40B4-BE49-F238E27FC236}">
                <a16:creationId xmlns:a16="http://schemas.microsoft.com/office/drawing/2014/main" id="{3A322EA4-B7B1-4ABC-AF3C-B7465C3D59A8}"/>
              </a:ext>
            </a:extLst>
          </p:cNvPr>
          <p:cNvCxnSpPr>
            <a:cxnSpLocks/>
            <a:stCxn id="11" idx="3"/>
          </p:cNvCxnSpPr>
          <p:nvPr/>
        </p:nvCxnSpPr>
        <p:spPr bwMode="auto">
          <a:xfrm flipV="1">
            <a:off x="2239377" y="1929844"/>
            <a:ext cx="1466036" cy="270615"/>
          </a:xfrm>
          <a:prstGeom prst="bentConnector3">
            <a:avLst>
              <a:gd name="adj1" fmla="val 99729"/>
            </a:avLst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8025" name="Connettore a gomito 48">
            <a:extLst>
              <a:ext uri="{FF2B5EF4-FFF2-40B4-BE49-F238E27FC236}">
                <a16:creationId xmlns:a16="http://schemas.microsoft.com/office/drawing/2014/main" id="{56C9B46F-6ADA-40A7-B836-B3946AB3FAD6}"/>
              </a:ext>
            </a:extLst>
          </p:cNvPr>
          <p:cNvCxnSpPr>
            <a:cxnSpLocks/>
            <a:stCxn id="25" idx="3"/>
          </p:cNvCxnSpPr>
          <p:nvPr/>
        </p:nvCxnSpPr>
        <p:spPr bwMode="auto">
          <a:xfrm flipV="1">
            <a:off x="2246577" y="1934164"/>
            <a:ext cx="1758379" cy="584560"/>
          </a:xfrm>
          <a:prstGeom prst="bentConnector3">
            <a:avLst>
              <a:gd name="adj1" fmla="val 99192"/>
            </a:avLst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8026" name="Connettore 2 56">
            <a:extLst>
              <a:ext uri="{FF2B5EF4-FFF2-40B4-BE49-F238E27FC236}">
                <a16:creationId xmlns:a16="http://schemas.microsoft.com/office/drawing/2014/main" id="{8C1E1E14-1D54-41AF-BC80-3E09B8A37318}"/>
              </a:ext>
            </a:extLst>
          </p:cNvPr>
          <p:cNvCxnSpPr>
            <a:cxnSpLocks/>
            <a:stCxn id="41" idx="3"/>
          </p:cNvCxnSpPr>
          <p:nvPr/>
        </p:nvCxnSpPr>
        <p:spPr bwMode="auto">
          <a:xfrm>
            <a:off x="2246578" y="2834109"/>
            <a:ext cx="686934" cy="4447"/>
          </a:xfrm>
          <a:prstGeom prst="straightConnector1">
            <a:avLst/>
          </a:prstGeom>
          <a:noFill/>
          <a:ln w="9525" algn="ctr">
            <a:solidFill>
              <a:srgbClr val="FFC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8027" name="Connettore 2 58">
            <a:extLst>
              <a:ext uri="{FF2B5EF4-FFF2-40B4-BE49-F238E27FC236}">
                <a16:creationId xmlns:a16="http://schemas.microsoft.com/office/drawing/2014/main" id="{C8D70DD7-5A24-443E-BFA0-2A76289B99E0}"/>
              </a:ext>
            </a:extLst>
          </p:cNvPr>
          <p:cNvCxnSpPr>
            <a:cxnSpLocks/>
            <a:stCxn id="42" idx="3"/>
          </p:cNvCxnSpPr>
          <p:nvPr/>
        </p:nvCxnSpPr>
        <p:spPr bwMode="auto">
          <a:xfrm flipV="1">
            <a:off x="2246577" y="3429004"/>
            <a:ext cx="686935" cy="107671"/>
          </a:xfrm>
          <a:prstGeom prst="straightConnector1">
            <a:avLst/>
          </a:prstGeom>
          <a:noFill/>
          <a:ln w="9525" algn="ctr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8028" name="Immagine 43">
            <a:extLst>
              <a:ext uri="{FF2B5EF4-FFF2-40B4-BE49-F238E27FC236}">
                <a16:creationId xmlns:a16="http://schemas.microsoft.com/office/drawing/2014/main" id="{61F51510-2585-45F3-A132-BEF30B46F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700" y="4990084"/>
            <a:ext cx="643731" cy="64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29" name="Immagine 45">
            <a:extLst>
              <a:ext uri="{FF2B5EF4-FFF2-40B4-BE49-F238E27FC236}">
                <a16:creationId xmlns:a16="http://schemas.microsoft.com/office/drawing/2014/main" id="{2C041D9D-EAD3-45CA-A8D0-DAC9BCA89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255" y="2615337"/>
            <a:ext cx="640850" cy="66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167C4B5B-7D81-4D94-9575-7676B6BBC28E}"/>
              </a:ext>
            </a:extLst>
          </p:cNvPr>
          <p:cNvSpPr txBox="1"/>
          <p:nvPr/>
        </p:nvSpPr>
        <p:spPr>
          <a:xfrm>
            <a:off x="460637" y="5086823"/>
            <a:ext cx="3371437" cy="48320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sk-SK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Telefón</a:t>
            </a:r>
            <a:r>
              <a:rPr lang="it-IT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je vopred pripravený na tlačidlo </a:t>
            </a:r>
            <a:endParaRPr lang="sk-SK" sz="127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>
              <a:defRPr/>
            </a:pPr>
            <a:r>
              <a:rPr lang="sk-SK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zvonenia spred dverí</a:t>
            </a:r>
            <a:endParaRPr lang="it-IT" sz="127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Immagine 4">
            <a:extLst>
              <a:ext uri="{FF2B5EF4-FFF2-40B4-BE49-F238E27FC236}">
                <a16:creationId xmlns:a16="http://schemas.microsoft.com/office/drawing/2014/main" id="{648BA122-D95C-417F-9C2B-06B24C329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" y="91"/>
            <a:ext cx="12190560" cy="685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1" name="Line 9">
            <a:extLst>
              <a:ext uri="{FF2B5EF4-FFF2-40B4-BE49-F238E27FC236}">
                <a16:creationId xmlns:a16="http://schemas.microsoft.com/office/drawing/2014/main" id="{2A2512D6-1268-4404-8150-020DA126CFE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525" y="980808"/>
            <a:ext cx="3123605" cy="0"/>
          </a:xfrm>
          <a:prstGeom prst="line">
            <a:avLst/>
          </a:prstGeom>
          <a:noFill/>
          <a:ln w="15875">
            <a:solidFill>
              <a:srgbClr val="7C7C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sp>
        <p:nvSpPr>
          <p:cNvPr id="31755" name="Text Box 2">
            <a:extLst>
              <a:ext uri="{FF2B5EF4-FFF2-40B4-BE49-F238E27FC236}">
                <a16:creationId xmlns:a16="http://schemas.microsoft.com/office/drawing/2014/main" id="{7753743F-4821-48A9-ABD0-BE636BFC4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428" y="279473"/>
            <a:ext cx="9285851" cy="4770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671513" indent="-257175"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5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2pPr>
            <a:lvl3pPr marL="1033463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1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3pPr>
            <a:lvl4pPr marL="1447800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4pPr>
            <a:lvl5pPr marL="1860550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5pPr>
            <a:lvl6pPr marL="23177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6pPr>
            <a:lvl7pPr marL="27749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7pPr>
            <a:lvl8pPr marL="32321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8pPr>
            <a:lvl9pPr marL="36893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9pPr>
          </a:lstStyle>
          <a:p>
            <a:pPr defTabSz="914323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defRPr/>
            </a:pPr>
            <a:r>
              <a:rPr lang="sk-SK" altLang="it-IT" sz="2500" dirty="0">
                <a:solidFill>
                  <a:schemeClr val="bg1">
                    <a:lumMod val="65000"/>
                  </a:schemeClr>
                </a:solidFill>
              </a:rPr>
              <a:t>MODUL ČÍTAČKY ČIPOV</a:t>
            </a:r>
            <a:r>
              <a:rPr lang="it-IT" altLang="it-IT" sz="2500" dirty="0">
                <a:solidFill>
                  <a:schemeClr val="bg1">
                    <a:lumMod val="65000"/>
                  </a:schemeClr>
                </a:solidFill>
              </a:rPr>
              <a:t>: 1730/65</a:t>
            </a:r>
          </a:p>
        </p:txBody>
      </p:sp>
      <p:sp>
        <p:nvSpPr>
          <p:cNvPr id="130053" name="Line 9">
            <a:extLst>
              <a:ext uri="{FF2B5EF4-FFF2-40B4-BE49-F238E27FC236}">
                <a16:creationId xmlns:a16="http://schemas.microsoft.com/office/drawing/2014/main" id="{B3A3C85D-695B-4FE4-8114-0EE855732AB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525" y="980808"/>
            <a:ext cx="3123605" cy="0"/>
          </a:xfrm>
          <a:prstGeom prst="line">
            <a:avLst/>
          </a:prstGeom>
          <a:noFill/>
          <a:ln w="19050">
            <a:solidFill>
              <a:srgbClr val="7C7C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sp>
        <p:nvSpPr>
          <p:cNvPr id="122" name="CasellaDiTesto 121">
            <a:extLst>
              <a:ext uri="{FF2B5EF4-FFF2-40B4-BE49-F238E27FC236}">
                <a16:creationId xmlns:a16="http://schemas.microsoft.com/office/drawing/2014/main" id="{CE44C1CF-50F1-4268-AF2C-1FB13A831D71}"/>
              </a:ext>
            </a:extLst>
          </p:cNvPr>
          <p:cNvSpPr txBox="1"/>
          <p:nvPr/>
        </p:nvSpPr>
        <p:spPr>
          <a:xfrm>
            <a:off x="4851743" y="1247229"/>
            <a:ext cx="6022554" cy="2605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827371">
              <a:defRPr/>
            </a:pPr>
            <a:r>
              <a:rPr lang="sk-SK" altLang="it-IT" sz="1633" b="1" kern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HLAVNÉ VÝHODY</a:t>
            </a:r>
            <a:endParaRPr lang="it-IT" altLang="it-IT" sz="1633" b="1" kern="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defTabSz="827371">
              <a:defRPr/>
            </a:pPr>
            <a:endParaRPr lang="it-IT" altLang="it-IT" sz="1633" b="1" kern="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59232" indent="-259232" defTabSz="827371">
              <a:buFont typeface="Arial" panose="020B0604020202020204" pitchFamily="34" charset="0"/>
              <a:buChar char="•"/>
              <a:defRPr/>
            </a:pPr>
            <a:r>
              <a:rPr lang="sk-SK" altLang="it-IT" sz="1633" kern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Pripevňuje sa k vonkajšiemu panelu pod menovky</a:t>
            </a:r>
            <a:r>
              <a:rPr lang="it-IT" altLang="it-IT" sz="1633" kern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;</a:t>
            </a:r>
          </a:p>
          <a:p>
            <a:pPr marL="259232" indent="-259232" defTabSz="827371">
              <a:buFont typeface="Arial" panose="020B0604020202020204" pitchFamily="34" charset="0"/>
              <a:buChar char="•"/>
              <a:defRPr/>
            </a:pPr>
            <a:endParaRPr lang="it-IT" altLang="it-IT" sz="1633" kern="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59232" indent="-259232" defTabSz="827371">
              <a:buFont typeface="Arial" panose="020B0604020202020204" pitchFamily="34" charset="0"/>
              <a:buChar char="•"/>
              <a:defRPr/>
            </a:pPr>
            <a:r>
              <a:rPr lang="sk-SK" altLang="it-IT" sz="1633" kern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Umožňuje otvorenie bráničky pre chodcov s čipom</a:t>
            </a:r>
            <a:r>
              <a:rPr lang="it-IT" altLang="it-IT" sz="1633" kern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;</a:t>
            </a:r>
          </a:p>
          <a:p>
            <a:pPr marL="259232" indent="-259232" defTabSz="827371">
              <a:buFont typeface="Arial" panose="020B0604020202020204" pitchFamily="34" charset="0"/>
              <a:buChar char="•"/>
              <a:defRPr/>
            </a:pPr>
            <a:endParaRPr lang="it-IT" altLang="it-IT" sz="1633" kern="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59232" indent="-259232" defTabSz="827371">
              <a:buFont typeface="Arial" panose="020B0604020202020204" pitchFamily="34" charset="0"/>
              <a:buChar char="•"/>
              <a:defRPr/>
            </a:pPr>
            <a:r>
              <a:rPr lang="sk-SK" altLang="it-IT" sz="1633" kern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Dá sa spravovať až 1000 bezkontaktných čipov</a:t>
            </a:r>
            <a:r>
              <a:rPr lang="it-IT" altLang="it-IT" sz="1633" kern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;</a:t>
            </a:r>
          </a:p>
          <a:p>
            <a:pPr marL="259232" indent="-259232" defTabSz="827371">
              <a:buFont typeface="Arial" panose="020B0604020202020204" pitchFamily="34" charset="0"/>
              <a:buChar char="•"/>
              <a:defRPr/>
            </a:pPr>
            <a:endParaRPr lang="it-IT" altLang="it-IT" sz="1633" kern="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59232" indent="-259232" defTabSz="827371">
              <a:buFont typeface="Arial" panose="020B0604020202020204" pitchFamily="34" charset="0"/>
              <a:buChar char="•"/>
              <a:defRPr/>
            </a:pPr>
            <a:r>
              <a:rPr lang="it-IT" altLang="it-IT" sz="1633" kern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K dispozícii sú 2 MASTER </a:t>
            </a:r>
            <a:r>
              <a:rPr lang="sk-SK" altLang="it-IT" sz="1633" kern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čipy</a:t>
            </a:r>
            <a:r>
              <a:rPr lang="it-IT" altLang="it-IT" sz="1633" kern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na </a:t>
            </a:r>
            <a:r>
              <a:rPr lang="sk-SK" altLang="it-IT" sz="1633" kern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programovanie</a:t>
            </a:r>
            <a:r>
              <a:rPr lang="it-IT" altLang="it-IT" sz="1633" kern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alebo na zrušenie užívateľskýc</a:t>
            </a:r>
            <a:r>
              <a:rPr lang="sk-SK" altLang="it-IT" sz="1633" kern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h čipov</a:t>
            </a:r>
            <a:r>
              <a:rPr lang="it-IT" altLang="it-IT" sz="1633" kern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;</a:t>
            </a:r>
          </a:p>
        </p:txBody>
      </p:sp>
      <p:pic>
        <p:nvPicPr>
          <p:cNvPr id="130055" name="Immagine 3">
            <a:extLst>
              <a:ext uri="{FF2B5EF4-FFF2-40B4-BE49-F238E27FC236}">
                <a16:creationId xmlns:a16="http://schemas.microsoft.com/office/drawing/2014/main" id="{6D89B4C0-EFD8-4B8A-B026-DE858A944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27" y="1104658"/>
            <a:ext cx="3217213" cy="289606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6" name="Immagine 1">
            <a:extLst>
              <a:ext uri="{FF2B5EF4-FFF2-40B4-BE49-F238E27FC236}">
                <a16:creationId xmlns:a16="http://schemas.microsoft.com/office/drawing/2014/main" id="{314D0F28-48ED-4B7A-93D4-D2D81D6EA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891" y="4517727"/>
            <a:ext cx="757500" cy="715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7" name="Immagine 2">
            <a:extLst>
              <a:ext uri="{FF2B5EF4-FFF2-40B4-BE49-F238E27FC236}">
                <a16:creationId xmlns:a16="http://schemas.microsoft.com/office/drawing/2014/main" id="{55B130F5-D124-4B6C-A4AD-EE0F9B0EF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564" y="5406276"/>
            <a:ext cx="910152" cy="623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BE44EA9-686A-4ED7-AB84-75F922BB56FF}"/>
              </a:ext>
            </a:extLst>
          </p:cNvPr>
          <p:cNvSpPr txBox="1"/>
          <p:nvPr/>
        </p:nvSpPr>
        <p:spPr>
          <a:xfrm>
            <a:off x="6225611" y="4582531"/>
            <a:ext cx="5711490" cy="67884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827371">
              <a:defRPr/>
            </a:pPr>
            <a:r>
              <a:rPr lang="it-IT" altLang="it-IT" sz="1633" b="1" kern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MASTER </a:t>
            </a:r>
            <a:r>
              <a:rPr lang="sk-SK" altLang="it-IT" sz="1633" b="1" kern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ČIPY</a:t>
            </a:r>
            <a:r>
              <a:rPr lang="it-IT" altLang="it-IT" sz="1633" b="1" kern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– </a:t>
            </a:r>
          </a:p>
          <a:p>
            <a:pPr marL="933237" lvl="1" defTabSz="827371">
              <a:buFont typeface="Arial" panose="020B0604020202020204" pitchFamily="34" charset="0"/>
              <a:buChar char="•"/>
              <a:defRPr/>
            </a:pPr>
            <a:r>
              <a:rPr lang="sk-SK" altLang="it-IT" sz="1089" b="1" kern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ŽLTÝ NA UKLADANIE ČIPOV</a:t>
            </a:r>
            <a:endParaRPr lang="it-IT" altLang="it-IT" sz="1089" b="1" kern="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933237" lvl="1" defTabSz="827371">
              <a:buFont typeface="Arial" panose="020B0604020202020204" pitchFamily="34" charset="0"/>
              <a:buChar char="•"/>
              <a:defRPr/>
            </a:pPr>
            <a:r>
              <a:rPr lang="sk-SK" altLang="it-IT" sz="1089" b="1" kern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ČERVENÝ NA RUŠENIE ČIPOV</a:t>
            </a:r>
            <a:endParaRPr lang="it-IT" altLang="it-IT" sz="1089" b="1" kern="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1428759-D347-4615-B8DC-9BC6967797AB}"/>
              </a:ext>
            </a:extLst>
          </p:cNvPr>
          <p:cNvSpPr txBox="1"/>
          <p:nvPr/>
        </p:nvSpPr>
        <p:spPr>
          <a:xfrm>
            <a:off x="6327858" y="5541647"/>
            <a:ext cx="2358941" cy="343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7371">
              <a:defRPr/>
            </a:pPr>
            <a:r>
              <a:rPr lang="sk-SK" altLang="it-IT" sz="1633" b="1" kern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BEZKONTAKTNÉ ČIPY</a:t>
            </a:r>
            <a:endParaRPr lang="it-IT" altLang="it-IT" sz="1633" b="1" kern="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0060" name="Immagine 6">
            <a:extLst>
              <a:ext uri="{FF2B5EF4-FFF2-40B4-BE49-F238E27FC236}">
                <a16:creationId xmlns:a16="http://schemas.microsoft.com/office/drawing/2014/main" id="{243F2936-2B9D-43CC-84B2-21005F17C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25" y="4630055"/>
            <a:ext cx="1813103" cy="1208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5B918BF-303B-406C-8C41-F91D8B8BCAFF}"/>
              </a:ext>
            </a:extLst>
          </p:cNvPr>
          <p:cNvSpPr txBox="1"/>
          <p:nvPr/>
        </p:nvSpPr>
        <p:spPr>
          <a:xfrm>
            <a:off x="1869314" y="5089577"/>
            <a:ext cx="2093842" cy="67864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1730/105 </a:t>
            </a:r>
            <a:endParaRPr lang="sk-SK" sz="127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>
              <a:defRPr/>
            </a:pPr>
            <a:r>
              <a:rPr lang="it-IT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Sada 5 bezkontaktných </a:t>
            </a:r>
            <a:endParaRPr lang="sk-SK" sz="127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>
              <a:defRPr/>
            </a:pPr>
            <a:r>
              <a:rPr lang="it-IT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čipov</a:t>
            </a:r>
          </a:p>
        </p:txBody>
      </p:sp>
      <p:sp>
        <p:nvSpPr>
          <p:cNvPr id="130062" name="Rettangolo 8">
            <a:extLst>
              <a:ext uri="{FF2B5EF4-FFF2-40B4-BE49-F238E27FC236}">
                <a16:creationId xmlns:a16="http://schemas.microsoft.com/office/drawing/2014/main" id="{3A681012-4E0F-4445-A38C-00E13512F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263" y="4517727"/>
            <a:ext cx="3788939" cy="1358026"/>
          </a:xfrm>
          <a:prstGeom prst="rect">
            <a:avLst/>
          </a:prstGeom>
          <a:noFill/>
          <a:ln w="9525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1633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00EB6AB-DC97-4965-BDCB-AB6702BFF4E3}"/>
              </a:ext>
            </a:extLst>
          </p:cNvPr>
          <p:cNvSpPr txBox="1"/>
          <p:nvPr/>
        </p:nvSpPr>
        <p:spPr>
          <a:xfrm>
            <a:off x="249659" y="3355754"/>
            <a:ext cx="1359668" cy="67864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sk-SK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Modul čítačky </a:t>
            </a:r>
          </a:p>
          <a:p>
            <a:pPr algn="ctr">
              <a:defRPr/>
            </a:pPr>
            <a:r>
              <a:rPr lang="sk-SK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čipov</a:t>
            </a:r>
            <a:endParaRPr lang="it-IT" sz="127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>
              <a:defRPr/>
            </a:pPr>
            <a:r>
              <a:rPr lang="it-IT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1730/65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Immagine 4">
            <a:extLst>
              <a:ext uri="{FF2B5EF4-FFF2-40B4-BE49-F238E27FC236}">
                <a16:creationId xmlns:a16="http://schemas.microsoft.com/office/drawing/2014/main" id="{09BDC8CE-666A-4307-9017-7A74F70E1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" y="91"/>
            <a:ext cx="12190560" cy="685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9" name="Line 9">
            <a:extLst>
              <a:ext uri="{FF2B5EF4-FFF2-40B4-BE49-F238E27FC236}">
                <a16:creationId xmlns:a16="http://schemas.microsoft.com/office/drawing/2014/main" id="{8E72CB00-908C-464E-86C0-2686F80A43B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525" y="980808"/>
            <a:ext cx="3123605" cy="0"/>
          </a:xfrm>
          <a:prstGeom prst="line">
            <a:avLst/>
          </a:prstGeom>
          <a:noFill/>
          <a:ln w="15875">
            <a:solidFill>
              <a:srgbClr val="7C7C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sp>
        <p:nvSpPr>
          <p:cNvPr id="132101" name="Line 9">
            <a:extLst>
              <a:ext uri="{FF2B5EF4-FFF2-40B4-BE49-F238E27FC236}">
                <a16:creationId xmlns:a16="http://schemas.microsoft.com/office/drawing/2014/main" id="{DBE36256-1796-4744-A54C-7A9BC716E30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525" y="980808"/>
            <a:ext cx="3123605" cy="0"/>
          </a:xfrm>
          <a:prstGeom prst="line">
            <a:avLst/>
          </a:prstGeom>
          <a:noFill/>
          <a:ln w="19050">
            <a:solidFill>
              <a:srgbClr val="7C7C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pic>
        <p:nvPicPr>
          <p:cNvPr id="132102" name="Immagine 15">
            <a:extLst>
              <a:ext uri="{FF2B5EF4-FFF2-40B4-BE49-F238E27FC236}">
                <a16:creationId xmlns:a16="http://schemas.microsoft.com/office/drawing/2014/main" id="{A4AA7E1F-B3EF-4342-BC01-BDF2F6C04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39" y="1592324"/>
            <a:ext cx="3146647" cy="4429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2103" name="Gruppo 40">
            <a:extLst>
              <a:ext uri="{FF2B5EF4-FFF2-40B4-BE49-F238E27FC236}">
                <a16:creationId xmlns:a16="http://schemas.microsoft.com/office/drawing/2014/main" id="{3CF62811-FC82-4D82-A758-2E11E7E0C09C}"/>
              </a:ext>
            </a:extLst>
          </p:cNvPr>
          <p:cNvGrpSpPr>
            <a:grpSpLocks/>
          </p:cNvGrpSpPr>
          <p:nvPr/>
        </p:nvGrpSpPr>
        <p:grpSpPr bwMode="auto">
          <a:xfrm>
            <a:off x="6540851" y="1823274"/>
            <a:ext cx="4879104" cy="1745417"/>
            <a:chOff x="7223943" y="4715941"/>
            <a:chExt cx="3672408" cy="1295782"/>
          </a:xfrm>
        </p:grpSpPr>
        <p:pic>
          <p:nvPicPr>
            <p:cNvPr id="132106" name="Immagine 44">
              <a:extLst>
                <a:ext uri="{FF2B5EF4-FFF2-40B4-BE49-F238E27FC236}">
                  <a16:creationId xmlns:a16="http://schemas.microsoft.com/office/drawing/2014/main" id="{4FE41246-F06E-4D2F-88E8-2DAF1DEC9A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3943" y="4715941"/>
              <a:ext cx="3672408" cy="1295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2107" name="Immagine 39">
              <a:extLst>
                <a:ext uri="{FF2B5EF4-FFF2-40B4-BE49-F238E27FC236}">
                  <a16:creationId xmlns:a16="http://schemas.microsoft.com/office/drawing/2014/main" id="{DB06507D-C730-4718-8706-79245BEDE3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851" r="41840"/>
            <a:stretch>
              <a:fillRect/>
            </a:stretch>
          </p:blipFill>
          <p:spPr bwMode="auto">
            <a:xfrm>
              <a:off x="8389013" y="5292005"/>
              <a:ext cx="1283202" cy="719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2" name="Text Box 2">
            <a:extLst>
              <a:ext uri="{FF2B5EF4-FFF2-40B4-BE49-F238E27FC236}">
                <a16:creationId xmlns:a16="http://schemas.microsoft.com/office/drawing/2014/main" id="{1D25ED5A-7905-4B1F-8A8E-2C5DE7E53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427" y="1070095"/>
            <a:ext cx="5252747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671513" indent="-257175"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5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2pPr>
            <a:lvl3pPr marL="1033463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1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3pPr>
            <a:lvl4pPr marL="1447800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4pPr>
            <a:lvl5pPr marL="1860550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5pPr>
            <a:lvl6pPr marL="23177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6pPr>
            <a:lvl7pPr marL="27749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7pPr>
            <a:lvl8pPr marL="32321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8pPr>
            <a:lvl9pPr marL="36893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9pPr>
          </a:lstStyle>
          <a:p>
            <a:pPr defTabSz="914323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defRPr/>
            </a:pPr>
            <a:r>
              <a:rPr lang="sk-SK" altLang="it-IT" sz="2000" b="1" dirty="0">
                <a:solidFill>
                  <a:srgbClr val="92D050"/>
                </a:solidFill>
              </a:rPr>
              <a:t>MONTÁŽ MODULU</a:t>
            </a:r>
            <a:endParaRPr lang="it-IT" altLang="it-IT" sz="1800" b="1" dirty="0">
              <a:solidFill>
                <a:srgbClr val="92D050"/>
              </a:solidFill>
            </a:endParaRPr>
          </a:p>
        </p:txBody>
      </p:sp>
      <p:sp>
        <p:nvSpPr>
          <p:cNvPr id="43" name="Text Box 2">
            <a:extLst>
              <a:ext uri="{FF2B5EF4-FFF2-40B4-BE49-F238E27FC236}">
                <a16:creationId xmlns:a16="http://schemas.microsoft.com/office/drawing/2014/main" id="{DF795B37-3218-4C7A-B17E-3FBD3D789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9527" y="1015820"/>
            <a:ext cx="4795578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671513" indent="-257175"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5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2pPr>
            <a:lvl3pPr marL="1033463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1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3pPr>
            <a:lvl4pPr marL="1447800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4pPr>
            <a:lvl5pPr marL="1860550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5pPr>
            <a:lvl6pPr marL="23177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6pPr>
            <a:lvl7pPr marL="27749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7pPr>
            <a:lvl8pPr marL="32321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8pPr>
            <a:lvl9pPr marL="36893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9pPr>
          </a:lstStyle>
          <a:p>
            <a:pPr algn="ctr" defTabSz="914323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defRPr/>
            </a:pPr>
            <a:r>
              <a:rPr lang="sk-SK" altLang="it-IT" sz="1800" b="1" dirty="0">
                <a:solidFill>
                  <a:srgbClr val="92D050"/>
                </a:solidFill>
              </a:rPr>
              <a:t>ČÍTACIA PLOCHA</a:t>
            </a:r>
            <a:endParaRPr lang="it-IT" altLang="it-IT" sz="1800" b="1" dirty="0">
              <a:solidFill>
                <a:srgbClr val="92D050"/>
              </a:solidFill>
            </a:endParaRP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F7DF7076-2CD1-4077-AB00-5C77C29B7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428" y="279473"/>
            <a:ext cx="9285851" cy="4770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671513" indent="-257175"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5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2pPr>
            <a:lvl3pPr marL="1033463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1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3pPr>
            <a:lvl4pPr marL="1447800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4pPr>
            <a:lvl5pPr marL="1860550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5pPr>
            <a:lvl6pPr marL="23177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6pPr>
            <a:lvl7pPr marL="27749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7pPr>
            <a:lvl8pPr marL="32321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8pPr>
            <a:lvl9pPr marL="36893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9pPr>
          </a:lstStyle>
          <a:p>
            <a:pPr defTabSz="914323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defRPr/>
            </a:pPr>
            <a:r>
              <a:rPr lang="sk-SK" altLang="it-IT" sz="2500" dirty="0">
                <a:solidFill>
                  <a:schemeClr val="bg1">
                    <a:lumMod val="65000"/>
                  </a:schemeClr>
                </a:solidFill>
              </a:rPr>
              <a:t>MODUL ČÍTAČKY ČIPOV </a:t>
            </a:r>
            <a:r>
              <a:rPr lang="it-IT" altLang="it-IT" sz="2500" dirty="0">
                <a:solidFill>
                  <a:schemeClr val="bg1">
                    <a:lumMod val="65000"/>
                  </a:schemeClr>
                </a:solidFill>
              </a:rPr>
              <a:t>: 1730/65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Immagine 4">
            <a:extLst>
              <a:ext uri="{FF2B5EF4-FFF2-40B4-BE49-F238E27FC236}">
                <a16:creationId xmlns:a16="http://schemas.microsoft.com/office/drawing/2014/main" id="{1A265883-C37B-486F-882C-267776A8E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" y="91"/>
            <a:ext cx="12190560" cy="685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7" name="Line 9">
            <a:extLst>
              <a:ext uri="{FF2B5EF4-FFF2-40B4-BE49-F238E27FC236}">
                <a16:creationId xmlns:a16="http://schemas.microsoft.com/office/drawing/2014/main" id="{C5BAC07F-0176-4E33-912E-7012C42D273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525" y="980808"/>
            <a:ext cx="3123605" cy="0"/>
          </a:xfrm>
          <a:prstGeom prst="line">
            <a:avLst/>
          </a:prstGeom>
          <a:noFill/>
          <a:ln w="15875">
            <a:solidFill>
              <a:srgbClr val="7C7C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sp>
        <p:nvSpPr>
          <p:cNvPr id="31755" name="Text Box 2">
            <a:extLst>
              <a:ext uri="{FF2B5EF4-FFF2-40B4-BE49-F238E27FC236}">
                <a16:creationId xmlns:a16="http://schemas.microsoft.com/office/drawing/2014/main" id="{FF221EF5-0288-474C-841B-33309128B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428" y="279473"/>
            <a:ext cx="9285851" cy="4770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671513" indent="-257175"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5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2pPr>
            <a:lvl3pPr marL="1033463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1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3pPr>
            <a:lvl4pPr marL="1447800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4pPr>
            <a:lvl5pPr marL="1860550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5pPr>
            <a:lvl6pPr marL="23177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6pPr>
            <a:lvl7pPr marL="27749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7pPr>
            <a:lvl8pPr marL="32321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8pPr>
            <a:lvl9pPr marL="36893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9pPr>
          </a:lstStyle>
          <a:p>
            <a:pPr defTabSz="914323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defRPr/>
            </a:pPr>
            <a:r>
              <a:rPr lang="it-IT" altLang="it-IT" sz="2500" dirty="0">
                <a:solidFill>
                  <a:schemeClr val="bg1">
                    <a:lumMod val="65000"/>
                  </a:schemeClr>
                </a:solidFill>
              </a:rPr>
              <a:t>VIDEO DISTRIB</a:t>
            </a:r>
            <a:r>
              <a:rPr lang="sk-SK" altLang="it-IT" sz="2500" dirty="0">
                <a:solidFill>
                  <a:schemeClr val="bg1">
                    <a:lumMod val="65000"/>
                  </a:schemeClr>
                </a:solidFill>
              </a:rPr>
              <a:t>Ú</a:t>
            </a:r>
            <a:r>
              <a:rPr lang="it-IT" altLang="it-IT" sz="2500" dirty="0">
                <a:solidFill>
                  <a:schemeClr val="bg1">
                    <a:lumMod val="65000"/>
                  </a:schemeClr>
                </a:solidFill>
              </a:rPr>
              <a:t>TOR: 1730/54</a:t>
            </a:r>
          </a:p>
        </p:txBody>
      </p:sp>
      <p:sp>
        <p:nvSpPr>
          <p:cNvPr id="134149" name="Line 9">
            <a:extLst>
              <a:ext uri="{FF2B5EF4-FFF2-40B4-BE49-F238E27FC236}">
                <a16:creationId xmlns:a16="http://schemas.microsoft.com/office/drawing/2014/main" id="{5865FDFF-2C14-4DCB-AC98-738C6DDC60E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525" y="980808"/>
            <a:ext cx="3123605" cy="0"/>
          </a:xfrm>
          <a:prstGeom prst="line">
            <a:avLst/>
          </a:prstGeom>
          <a:noFill/>
          <a:ln w="19050">
            <a:solidFill>
              <a:srgbClr val="7C7C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pic>
        <p:nvPicPr>
          <p:cNvPr id="134150" name="Immagine 5">
            <a:extLst>
              <a:ext uri="{FF2B5EF4-FFF2-40B4-BE49-F238E27FC236}">
                <a16:creationId xmlns:a16="http://schemas.microsoft.com/office/drawing/2014/main" id="{8C27E86C-84B4-4989-9D6C-AC51BC458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6" y="2023450"/>
            <a:ext cx="1908151" cy="2862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1" name="Immagine 2">
            <a:extLst>
              <a:ext uri="{FF2B5EF4-FFF2-40B4-BE49-F238E27FC236}">
                <a16:creationId xmlns:a16="http://schemas.microsoft.com/office/drawing/2014/main" id="{175BEC2B-0D91-486E-BC13-3CA9EFE3A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932" y="3338273"/>
            <a:ext cx="781503" cy="117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2" name="Immagine 4">
            <a:extLst>
              <a:ext uri="{FF2B5EF4-FFF2-40B4-BE49-F238E27FC236}">
                <a16:creationId xmlns:a16="http://schemas.microsoft.com/office/drawing/2014/main" id="{47CF55BC-4FB4-476D-A537-4468FE3AF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555" y="4533567"/>
            <a:ext cx="766140" cy="1337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7" name="CasellaDiTesto 126">
            <a:extLst>
              <a:ext uri="{FF2B5EF4-FFF2-40B4-BE49-F238E27FC236}">
                <a16:creationId xmlns:a16="http://schemas.microsoft.com/office/drawing/2014/main" id="{91AEB05F-C4C2-4658-88EB-7C31ED63B7B5}"/>
              </a:ext>
            </a:extLst>
          </p:cNvPr>
          <p:cNvSpPr txBox="1"/>
          <p:nvPr/>
        </p:nvSpPr>
        <p:spPr>
          <a:xfrm>
            <a:off x="2252338" y="1348037"/>
            <a:ext cx="5143075" cy="263302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k-SK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HLAVNÉ VÝHODY</a:t>
            </a:r>
            <a:endParaRPr lang="it-IT" sz="127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>
              <a:defRPr/>
            </a:pPr>
            <a:endParaRPr lang="it-IT" sz="127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59232" indent="-259232">
              <a:buFont typeface="Wingdings" panose="05000000000000000000" pitchFamily="2" charset="2"/>
              <a:buChar char="q"/>
              <a:defRPr/>
            </a:pPr>
            <a:r>
              <a:rPr lang="sk-SK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Umožňuje pripojenie zariadení do hviezdy</a:t>
            </a:r>
            <a:r>
              <a:rPr lang="it-IT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;</a:t>
            </a:r>
          </a:p>
          <a:p>
            <a:pPr marL="259232" indent="-259232">
              <a:buFont typeface="Wingdings" panose="05000000000000000000" pitchFamily="2" charset="2"/>
              <a:buChar char="q"/>
              <a:defRPr/>
            </a:pPr>
            <a:endParaRPr lang="it-IT" sz="127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59232" indent="-259232">
              <a:buFont typeface="Wingdings" panose="05000000000000000000" pitchFamily="2" charset="2"/>
              <a:buChar char="q"/>
              <a:defRPr/>
            </a:pPr>
            <a:r>
              <a:rPr lang="sk-SK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Má jeden vstup </a:t>
            </a:r>
            <a:r>
              <a:rPr lang="it-IT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«IN BUS» </a:t>
            </a:r>
            <a:r>
              <a:rPr lang="sk-SK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 4 výstupy</a:t>
            </a:r>
            <a:r>
              <a:rPr lang="it-IT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«OUT BUS»;</a:t>
            </a:r>
          </a:p>
          <a:p>
            <a:pPr marL="259232" indent="-259232">
              <a:buFont typeface="Wingdings" panose="05000000000000000000" pitchFamily="2" charset="2"/>
              <a:buChar char="q"/>
              <a:defRPr/>
            </a:pPr>
            <a:endParaRPr lang="it-IT" sz="127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59232" indent="-259232">
              <a:buFont typeface="Wingdings" panose="05000000000000000000" pitchFamily="2" charset="2"/>
              <a:buChar char="q"/>
              <a:defRPr/>
            </a:pPr>
            <a:r>
              <a:rPr lang="sk-SK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Až 2 vnútorné stanice na výstupovú zbernicu </a:t>
            </a:r>
            <a:r>
              <a:rPr lang="it-IT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«OUT BUS»;</a:t>
            </a:r>
          </a:p>
          <a:p>
            <a:pPr>
              <a:defRPr/>
            </a:pPr>
            <a:endParaRPr lang="it-IT" sz="127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59232" indent="-259232">
              <a:buFont typeface="Wingdings" panose="05000000000000000000" pitchFamily="2" charset="2"/>
              <a:buChar char="q"/>
              <a:defRPr/>
            </a:pPr>
            <a:r>
              <a:rPr lang="sk-SK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MUSÍ SA VŽDY POUŽÍVAŤ V SYSTÉME PRE 3 AŽ 4 ÚČASTNÍKOV</a:t>
            </a:r>
            <a:r>
              <a:rPr lang="it-IT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;</a:t>
            </a:r>
          </a:p>
          <a:p>
            <a:pPr marL="259232" indent="-259232">
              <a:buFont typeface="Wingdings" panose="05000000000000000000" pitchFamily="2" charset="2"/>
              <a:buChar char="q"/>
              <a:defRPr/>
            </a:pPr>
            <a:endParaRPr lang="it-IT" sz="127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59232" indent="-259232">
              <a:buFont typeface="Wingdings" panose="05000000000000000000" pitchFamily="2" charset="2"/>
              <a:buChar char="q"/>
              <a:defRPr/>
            </a:pPr>
            <a:r>
              <a:rPr lang="it-IT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5 Din </a:t>
            </a:r>
            <a:r>
              <a:rPr lang="sk-SK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Modul</a:t>
            </a:r>
            <a:r>
              <a:rPr lang="it-IT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;</a:t>
            </a:r>
          </a:p>
          <a:p>
            <a:pPr algn="ctr">
              <a:defRPr/>
            </a:pPr>
            <a:endParaRPr lang="it-IT" sz="127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lang="it-IT" sz="127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4154" name="Immagine 7">
            <a:extLst>
              <a:ext uri="{FF2B5EF4-FFF2-40B4-BE49-F238E27FC236}">
                <a16:creationId xmlns:a16="http://schemas.microsoft.com/office/drawing/2014/main" id="{D8E6CFE0-756A-40F8-B3E0-34826BFB1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0994" y="4856153"/>
            <a:ext cx="652372" cy="69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5" name="Immagine 11">
            <a:extLst>
              <a:ext uri="{FF2B5EF4-FFF2-40B4-BE49-F238E27FC236}">
                <a16:creationId xmlns:a16="http://schemas.microsoft.com/office/drawing/2014/main" id="{92B8EE1D-B1D5-430D-99CA-96CC2966A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074" y="2294191"/>
            <a:ext cx="766140" cy="61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6" name="Immagine 12">
            <a:extLst>
              <a:ext uri="{FF2B5EF4-FFF2-40B4-BE49-F238E27FC236}">
                <a16:creationId xmlns:a16="http://schemas.microsoft.com/office/drawing/2014/main" id="{D2880ADA-939E-4D67-BF4C-C81F99A43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074" y="1569814"/>
            <a:ext cx="766140" cy="61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7" name="Immagine 13">
            <a:extLst>
              <a:ext uri="{FF2B5EF4-FFF2-40B4-BE49-F238E27FC236}">
                <a16:creationId xmlns:a16="http://schemas.microsoft.com/office/drawing/2014/main" id="{066F22F3-F171-4C9A-A0A7-F4E91B157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5989" y="2311473"/>
            <a:ext cx="764700" cy="61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8" name="Immagine 14">
            <a:extLst>
              <a:ext uri="{FF2B5EF4-FFF2-40B4-BE49-F238E27FC236}">
                <a16:creationId xmlns:a16="http://schemas.microsoft.com/office/drawing/2014/main" id="{C225D095-9C1E-41EA-8221-56A17C2D2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5989" y="1571254"/>
            <a:ext cx="764700" cy="61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4159" name="Connettore diritto 16">
            <a:extLst>
              <a:ext uri="{FF2B5EF4-FFF2-40B4-BE49-F238E27FC236}">
                <a16:creationId xmlns:a16="http://schemas.microsoft.com/office/drawing/2014/main" id="{7E6A8188-2912-44C7-836D-25FE08BF1ABF}"/>
              </a:ext>
            </a:extLst>
          </p:cNvPr>
          <p:cNvCxnSpPr>
            <a:cxnSpLocks/>
            <a:stCxn id="134152" idx="3"/>
            <a:endCxn id="134154" idx="1"/>
          </p:cNvCxnSpPr>
          <p:nvPr/>
        </p:nvCxnSpPr>
        <p:spPr bwMode="auto">
          <a:xfrm flipV="1">
            <a:off x="8820696" y="5203221"/>
            <a:ext cx="750299" cy="0"/>
          </a:xfrm>
          <a:prstGeom prst="line">
            <a:avLst/>
          </a:prstGeom>
          <a:noFill/>
          <a:ln w="60325" cmpd="dbl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4160" name="Connettore diritto 48">
            <a:extLst>
              <a:ext uri="{FF2B5EF4-FFF2-40B4-BE49-F238E27FC236}">
                <a16:creationId xmlns:a16="http://schemas.microsoft.com/office/drawing/2014/main" id="{4D3505B8-4A86-4705-B6C1-9C9C5F6BF10B}"/>
              </a:ext>
            </a:extLst>
          </p:cNvPr>
          <p:cNvCxnSpPr>
            <a:cxnSpLocks/>
          </p:cNvCxnSpPr>
          <p:nvPr/>
        </p:nvCxnSpPr>
        <p:spPr bwMode="auto">
          <a:xfrm>
            <a:off x="9509070" y="4278668"/>
            <a:ext cx="0" cy="924553"/>
          </a:xfrm>
          <a:prstGeom prst="line">
            <a:avLst/>
          </a:prstGeom>
          <a:noFill/>
          <a:ln w="60325" cmpd="dbl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4161" name="Connettore diritto 51">
            <a:extLst>
              <a:ext uri="{FF2B5EF4-FFF2-40B4-BE49-F238E27FC236}">
                <a16:creationId xmlns:a16="http://schemas.microsoft.com/office/drawing/2014/main" id="{CFDB3E69-449C-41EC-AEF4-187961838B60}"/>
              </a:ext>
            </a:extLst>
          </p:cNvPr>
          <p:cNvCxnSpPr>
            <a:cxnSpLocks/>
          </p:cNvCxnSpPr>
          <p:nvPr/>
        </p:nvCxnSpPr>
        <p:spPr bwMode="auto">
          <a:xfrm>
            <a:off x="9493228" y="2619658"/>
            <a:ext cx="0" cy="924553"/>
          </a:xfrm>
          <a:prstGeom prst="line">
            <a:avLst/>
          </a:prstGeom>
          <a:noFill/>
          <a:ln w="60325" cmpd="dbl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4162" name="Connettore diritto 52">
            <a:extLst>
              <a:ext uri="{FF2B5EF4-FFF2-40B4-BE49-F238E27FC236}">
                <a16:creationId xmlns:a16="http://schemas.microsoft.com/office/drawing/2014/main" id="{9E05A731-C3BC-4480-A910-AA2F0A4573F9}"/>
              </a:ext>
            </a:extLst>
          </p:cNvPr>
          <p:cNvCxnSpPr>
            <a:cxnSpLocks/>
          </p:cNvCxnSpPr>
          <p:nvPr/>
        </p:nvCxnSpPr>
        <p:spPr bwMode="auto">
          <a:xfrm flipH="1">
            <a:off x="9493228" y="1860717"/>
            <a:ext cx="0" cy="603408"/>
          </a:xfrm>
          <a:prstGeom prst="line">
            <a:avLst/>
          </a:prstGeom>
          <a:noFill/>
          <a:ln w="60325" cmpd="dbl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4163" name="Connettore diritto 54">
            <a:extLst>
              <a:ext uri="{FF2B5EF4-FFF2-40B4-BE49-F238E27FC236}">
                <a16:creationId xmlns:a16="http://schemas.microsoft.com/office/drawing/2014/main" id="{C0028A37-3B2A-4336-9D61-FB4C3E8343ED}"/>
              </a:ext>
            </a:extLst>
          </p:cNvPr>
          <p:cNvCxnSpPr>
            <a:cxnSpLocks/>
          </p:cNvCxnSpPr>
          <p:nvPr/>
        </p:nvCxnSpPr>
        <p:spPr bwMode="auto">
          <a:xfrm flipH="1">
            <a:off x="9297373" y="1860717"/>
            <a:ext cx="200176" cy="0"/>
          </a:xfrm>
          <a:prstGeom prst="line">
            <a:avLst/>
          </a:prstGeom>
          <a:noFill/>
          <a:ln w="60325" cmpd="dbl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4164" name="Connettore diritto 56">
            <a:extLst>
              <a:ext uri="{FF2B5EF4-FFF2-40B4-BE49-F238E27FC236}">
                <a16:creationId xmlns:a16="http://schemas.microsoft.com/office/drawing/2014/main" id="{A3888A32-1B8C-449F-9BC1-BB28BE3E9B42}"/>
              </a:ext>
            </a:extLst>
          </p:cNvPr>
          <p:cNvCxnSpPr>
            <a:cxnSpLocks/>
          </p:cNvCxnSpPr>
          <p:nvPr/>
        </p:nvCxnSpPr>
        <p:spPr bwMode="auto">
          <a:xfrm flipH="1">
            <a:off x="9308894" y="2603815"/>
            <a:ext cx="200176" cy="0"/>
          </a:xfrm>
          <a:prstGeom prst="line">
            <a:avLst/>
          </a:prstGeom>
          <a:noFill/>
          <a:ln w="60325" cmpd="dbl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4165" name="Connettore diritto 57">
            <a:extLst>
              <a:ext uri="{FF2B5EF4-FFF2-40B4-BE49-F238E27FC236}">
                <a16:creationId xmlns:a16="http://schemas.microsoft.com/office/drawing/2014/main" id="{AE2930CC-7487-43D1-8497-FE6FB128B913}"/>
              </a:ext>
            </a:extLst>
          </p:cNvPr>
          <p:cNvCxnSpPr>
            <a:cxnSpLocks/>
          </p:cNvCxnSpPr>
          <p:nvPr/>
        </p:nvCxnSpPr>
        <p:spPr bwMode="auto">
          <a:xfrm flipH="1">
            <a:off x="9297373" y="2449724"/>
            <a:ext cx="200176" cy="0"/>
          </a:xfrm>
          <a:prstGeom prst="line">
            <a:avLst/>
          </a:prstGeom>
          <a:noFill/>
          <a:ln w="60325" cmpd="dbl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4166" name="Connettore diritto 59">
            <a:extLst>
              <a:ext uri="{FF2B5EF4-FFF2-40B4-BE49-F238E27FC236}">
                <a16:creationId xmlns:a16="http://schemas.microsoft.com/office/drawing/2014/main" id="{C44EF868-1021-49A3-9870-585CA9783B1B}"/>
              </a:ext>
            </a:extLst>
          </p:cNvPr>
          <p:cNvCxnSpPr>
            <a:cxnSpLocks/>
          </p:cNvCxnSpPr>
          <p:nvPr/>
        </p:nvCxnSpPr>
        <p:spPr bwMode="auto">
          <a:xfrm>
            <a:off x="9835975" y="2609576"/>
            <a:ext cx="0" cy="924553"/>
          </a:xfrm>
          <a:prstGeom prst="line">
            <a:avLst/>
          </a:prstGeom>
          <a:noFill/>
          <a:ln w="60325" cmpd="dbl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4167" name="Connettore diritto 60">
            <a:extLst>
              <a:ext uri="{FF2B5EF4-FFF2-40B4-BE49-F238E27FC236}">
                <a16:creationId xmlns:a16="http://schemas.microsoft.com/office/drawing/2014/main" id="{1556DE22-BD08-46BD-8FA1-3BC77834407C}"/>
              </a:ext>
            </a:extLst>
          </p:cNvPr>
          <p:cNvCxnSpPr>
            <a:cxnSpLocks/>
          </p:cNvCxnSpPr>
          <p:nvPr/>
        </p:nvCxnSpPr>
        <p:spPr bwMode="auto">
          <a:xfrm flipH="1">
            <a:off x="9835975" y="1852077"/>
            <a:ext cx="0" cy="603408"/>
          </a:xfrm>
          <a:prstGeom prst="line">
            <a:avLst/>
          </a:prstGeom>
          <a:noFill/>
          <a:ln w="60325" cmpd="dbl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4168" name="Connettore diritto 61">
            <a:extLst>
              <a:ext uri="{FF2B5EF4-FFF2-40B4-BE49-F238E27FC236}">
                <a16:creationId xmlns:a16="http://schemas.microsoft.com/office/drawing/2014/main" id="{A9BD0140-4284-47F0-A2DC-1107D14DC5A1}"/>
              </a:ext>
            </a:extLst>
          </p:cNvPr>
          <p:cNvCxnSpPr>
            <a:cxnSpLocks/>
          </p:cNvCxnSpPr>
          <p:nvPr/>
        </p:nvCxnSpPr>
        <p:spPr bwMode="auto">
          <a:xfrm flipH="1">
            <a:off x="9814374" y="1852076"/>
            <a:ext cx="201616" cy="0"/>
          </a:xfrm>
          <a:prstGeom prst="line">
            <a:avLst/>
          </a:prstGeom>
          <a:noFill/>
          <a:ln w="60325" cmpd="dbl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4169" name="Connettore diritto 62">
            <a:extLst>
              <a:ext uri="{FF2B5EF4-FFF2-40B4-BE49-F238E27FC236}">
                <a16:creationId xmlns:a16="http://schemas.microsoft.com/office/drawing/2014/main" id="{40A51435-4C7E-4446-A884-5B2884E9F4F0}"/>
              </a:ext>
            </a:extLst>
          </p:cNvPr>
          <p:cNvCxnSpPr>
            <a:cxnSpLocks/>
          </p:cNvCxnSpPr>
          <p:nvPr/>
        </p:nvCxnSpPr>
        <p:spPr bwMode="auto">
          <a:xfrm flipH="1">
            <a:off x="9818694" y="2595175"/>
            <a:ext cx="201616" cy="0"/>
          </a:xfrm>
          <a:prstGeom prst="line">
            <a:avLst/>
          </a:prstGeom>
          <a:noFill/>
          <a:ln w="60325" cmpd="dbl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4170" name="Connettore diritto 63">
            <a:extLst>
              <a:ext uri="{FF2B5EF4-FFF2-40B4-BE49-F238E27FC236}">
                <a16:creationId xmlns:a16="http://schemas.microsoft.com/office/drawing/2014/main" id="{721B28BD-8FCF-4211-9FC5-69293F271A58}"/>
              </a:ext>
            </a:extLst>
          </p:cNvPr>
          <p:cNvCxnSpPr>
            <a:cxnSpLocks/>
          </p:cNvCxnSpPr>
          <p:nvPr/>
        </p:nvCxnSpPr>
        <p:spPr bwMode="auto">
          <a:xfrm flipH="1">
            <a:off x="9814374" y="2439643"/>
            <a:ext cx="201616" cy="0"/>
          </a:xfrm>
          <a:prstGeom prst="line">
            <a:avLst/>
          </a:prstGeom>
          <a:noFill/>
          <a:ln w="60325" cmpd="dbl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Immagine 4">
            <a:extLst>
              <a:ext uri="{FF2B5EF4-FFF2-40B4-BE49-F238E27FC236}">
                <a16:creationId xmlns:a16="http://schemas.microsoft.com/office/drawing/2014/main" id="{0B247036-A2C0-4CE7-93F9-B69B7C09A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" y="91"/>
            <a:ext cx="12190560" cy="685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5" name="Line 9">
            <a:extLst>
              <a:ext uri="{FF2B5EF4-FFF2-40B4-BE49-F238E27FC236}">
                <a16:creationId xmlns:a16="http://schemas.microsoft.com/office/drawing/2014/main" id="{0A0801FC-90D9-4DB8-83D8-9265C57442F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525" y="980808"/>
            <a:ext cx="3123605" cy="0"/>
          </a:xfrm>
          <a:prstGeom prst="line">
            <a:avLst/>
          </a:prstGeom>
          <a:noFill/>
          <a:ln w="15875">
            <a:solidFill>
              <a:srgbClr val="7C7C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sp>
        <p:nvSpPr>
          <p:cNvPr id="31755" name="Text Box 2">
            <a:extLst>
              <a:ext uri="{FF2B5EF4-FFF2-40B4-BE49-F238E27FC236}">
                <a16:creationId xmlns:a16="http://schemas.microsoft.com/office/drawing/2014/main" id="{C5D89771-8D8E-40A7-B1C9-15B2DC2FD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428" y="279473"/>
            <a:ext cx="9285851" cy="4770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671513" indent="-257175"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5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2pPr>
            <a:lvl3pPr marL="1033463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1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3pPr>
            <a:lvl4pPr marL="1447800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4pPr>
            <a:lvl5pPr marL="1860550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5pPr>
            <a:lvl6pPr marL="23177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6pPr>
            <a:lvl7pPr marL="27749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7pPr>
            <a:lvl8pPr marL="32321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8pPr>
            <a:lvl9pPr marL="36893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9pPr>
          </a:lstStyle>
          <a:p>
            <a:pPr defTabSz="914323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defRPr/>
            </a:pPr>
            <a:r>
              <a:rPr lang="it-IT" altLang="it-IT" sz="2500" dirty="0">
                <a:solidFill>
                  <a:schemeClr val="bg1">
                    <a:lumMod val="65000"/>
                  </a:schemeClr>
                </a:solidFill>
              </a:rPr>
              <a:t>WI-FI </a:t>
            </a:r>
            <a:r>
              <a:rPr lang="sk-SK" altLang="it-IT" sz="2500" dirty="0">
                <a:solidFill>
                  <a:schemeClr val="bg1">
                    <a:lumMod val="65000"/>
                  </a:schemeClr>
                </a:solidFill>
              </a:rPr>
              <a:t>MODUL PRE VOLANIE NA MOBIL</a:t>
            </a:r>
            <a:r>
              <a:rPr lang="it-IT" altLang="it-IT" sz="2500" dirty="0">
                <a:solidFill>
                  <a:schemeClr val="bg1">
                    <a:lumMod val="65000"/>
                  </a:schemeClr>
                </a:solidFill>
              </a:rPr>
              <a:t>: 1730/67</a:t>
            </a:r>
          </a:p>
        </p:txBody>
      </p:sp>
      <p:sp>
        <p:nvSpPr>
          <p:cNvPr id="136197" name="Line 9">
            <a:extLst>
              <a:ext uri="{FF2B5EF4-FFF2-40B4-BE49-F238E27FC236}">
                <a16:creationId xmlns:a16="http://schemas.microsoft.com/office/drawing/2014/main" id="{89280F78-E52C-4831-A990-3BBEE153661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525" y="980808"/>
            <a:ext cx="3123605" cy="0"/>
          </a:xfrm>
          <a:prstGeom prst="line">
            <a:avLst/>
          </a:prstGeom>
          <a:noFill/>
          <a:ln w="19050">
            <a:solidFill>
              <a:srgbClr val="7C7C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sp>
        <p:nvSpPr>
          <p:cNvPr id="127" name="CasellaDiTesto 126">
            <a:extLst>
              <a:ext uri="{FF2B5EF4-FFF2-40B4-BE49-F238E27FC236}">
                <a16:creationId xmlns:a16="http://schemas.microsoft.com/office/drawing/2014/main" id="{876DA1D9-A59B-483E-85EB-6F53F7BEE555}"/>
              </a:ext>
            </a:extLst>
          </p:cNvPr>
          <p:cNvSpPr txBox="1"/>
          <p:nvPr/>
        </p:nvSpPr>
        <p:spPr>
          <a:xfrm>
            <a:off x="2252339" y="1348037"/>
            <a:ext cx="8822062" cy="419653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sk-SK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HLAVNÉ VÝHODY</a:t>
            </a:r>
            <a:endParaRPr lang="it-IT" sz="127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>
              <a:defRPr/>
            </a:pPr>
            <a:endParaRPr lang="it-IT" sz="127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59232" indent="-259232">
              <a:buFont typeface="Wingdings" panose="05000000000000000000" pitchFamily="2" charset="2"/>
              <a:buChar char="q"/>
              <a:defRPr/>
            </a:pPr>
            <a:r>
              <a:rPr lang="en-US" sz="127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Umožniť</a:t>
            </a:r>
            <a:r>
              <a:rPr lang="en-US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27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presmerovanie</a:t>
            </a:r>
            <a:r>
              <a:rPr lang="en-US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27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externého</a:t>
            </a:r>
            <a:r>
              <a:rPr lang="en-US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27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hovoru</a:t>
            </a:r>
            <a:r>
              <a:rPr lang="en-US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27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prichádzajúceho</a:t>
            </a:r>
            <a:r>
              <a:rPr lang="en-US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z </a:t>
            </a:r>
            <a:r>
              <a:rPr lang="en-US" sz="127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vonkajšej</a:t>
            </a:r>
            <a:r>
              <a:rPr lang="en-US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27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stanice</a:t>
            </a:r>
            <a:r>
              <a:rPr lang="en-US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27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na</a:t>
            </a:r>
            <a:r>
              <a:rPr lang="en-US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k-SK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mobilný telefón</a:t>
            </a:r>
            <a:r>
              <a:rPr lang="it-IT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;</a:t>
            </a:r>
          </a:p>
          <a:p>
            <a:pPr marL="259232" indent="-259232">
              <a:buFont typeface="Wingdings" panose="05000000000000000000" pitchFamily="2" charset="2"/>
              <a:buChar char="q"/>
              <a:defRPr/>
            </a:pPr>
            <a:endParaRPr lang="it-IT" sz="127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59232" indent="-259232">
              <a:buFont typeface="Wingdings" panose="05000000000000000000" pitchFamily="2" charset="2"/>
              <a:buChar char="q"/>
              <a:defRPr/>
            </a:pPr>
            <a:r>
              <a:rPr lang="pl-PL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Jedno WI-FI rozhranie pre každý byt</a:t>
            </a:r>
            <a:r>
              <a:rPr lang="it-IT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;</a:t>
            </a:r>
          </a:p>
          <a:p>
            <a:pPr marL="259232" indent="-259232">
              <a:buFont typeface="Wingdings" panose="05000000000000000000" pitchFamily="2" charset="2"/>
              <a:buChar char="q"/>
              <a:defRPr/>
            </a:pPr>
            <a:endParaRPr lang="it-IT" sz="127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59232" indent="-259232">
              <a:buFont typeface="Wingdings" panose="05000000000000000000" pitchFamily="2" charset="2"/>
              <a:buChar char="q"/>
              <a:defRPr/>
            </a:pPr>
            <a:r>
              <a:rPr lang="pl-PL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Je pripevnený k zadnej strane monitora;</a:t>
            </a:r>
            <a:r>
              <a:rPr lang="it-IT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;</a:t>
            </a:r>
          </a:p>
          <a:p>
            <a:pPr marL="259232" indent="-259232">
              <a:buFont typeface="Wingdings" panose="05000000000000000000" pitchFamily="2" charset="2"/>
              <a:buChar char="q"/>
              <a:defRPr/>
            </a:pPr>
            <a:endParaRPr lang="it-IT" sz="127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59232" indent="-259232">
              <a:buFont typeface="Wingdings" panose="05000000000000000000" pitchFamily="2" charset="2"/>
              <a:buChar char="q"/>
              <a:defRPr/>
            </a:pPr>
            <a:r>
              <a:rPr lang="sk-SK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J</a:t>
            </a:r>
            <a:r>
              <a:rPr lang="it-IT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e nainštalovaný bez prídavných zariadení;</a:t>
            </a:r>
          </a:p>
          <a:p>
            <a:pPr>
              <a:defRPr/>
            </a:pPr>
            <a:endParaRPr lang="it-IT" sz="127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59232" indent="-259232">
              <a:buFont typeface="Wingdings" panose="05000000000000000000" pitchFamily="2" charset="2"/>
              <a:buChar char="q"/>
              <a:defRPr/>
            </a:pPr>
            <a:r>
              <a:rPr lang="it-IT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Aplikáciu URMET VIEW je potrebné stiahnuť do </a:t>
            </a:r>
            <a:r>
              <a:rPr lang="sk-SK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mobilného telefónu</a:t>
            </a:r>
            <a:r>
              <a:rPr lang="it-IT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. Môže pracovať s ANDROID a IOS;</a:t>
            </a:r>
          </a:p>
          <a:p>
            <a:pPr marL="259232" indent="-259232">
              <a:buFont typeface="Wingdings" panose="05000000000000000000" pitchFamily="2" charset="2"/>
              <a:buChar char="q"/>
              <a:defRPr/>
            </a:pPr>
            <a:endParaRPr lang="it-IT" sz="127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59232" indent="-259232">
              <a:buFont typeface="Wingdings" panose="05000000000000000000" pitchFamily="2" charset="2"/>
              <a:buChar char="q"/>
              <a:defRPr/>
            </a:pPr>
            <a:r>
              <a:rPr lang="sk-SK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Na WI-FI module sa nachádza slot pre SD kartu na ukladanie obrázkov</a:t>
            </a:r>
            <a:r>
              <a:rPr lang="it-IT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;</a:t>
            </a:r>
          </a:p>
          <a:p>
            <a:pPr marL="259232" indent="-259232">
              <a:buFont typeface="Wingdings" panose="05000000000000000000" pitchFamily="2" charset="2"/>
              <a:buChar char="q"/>
              <a:defRPr/>
            </a:pPr>
            <a:endParaRPr lang="it-IT" sz="127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59232" indent="-259232">
              <a:buFont typeface="Wingdings" panose="05000000000000000000" pitchFamily="2" charset="2"/>
              <a:buChar char="q"/>
              <a:defRPr/>
            </a:pPr>
            <a:r>
              <a:rPr lang="it-IT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Oznámenie o hovore, </a:t>
            </a:r>
            <a:r>
              <a:rPr lang="sk-SK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aj </a:t>
            </a:r>
            <a:r>
              <a:rPr lang="it-IT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keď je aplikácia URMET VIEW APP v pozadí;</a:t>
            </a:r>
          </a:p>
          <a:p>
            <a:pPr marL="259232" indent="-259232">
              <a:buFont typeface="Wingdings" panose="05000000000000000000" pitchFamily="2" charset="2"/>
              <a:buChar char="q"/>
              <a:defRPr/>
            </a:pPr>
            <a:endParaRPr lang="it-IT" sz="127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59232" indent="-259232">
              <a:buFont typeface="Wingdings" panose="05000000000000000000" pitchFamily="2" charset="2"/>
              <a:buChar char="q"/>
              <a:defRPr/>
            </a:pPr>
            <a:r>
              <a:rPr lang="it-IT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Je možné aktivovať alebo deaktivovať presmerovanie hovoru podľa </a:t>
            </a:r>
            <a:r>
              <a:rPr lang="sk-SK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času</a:t>
            </a:r>
            <a:r>
              <a:rPr lang="en-US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;</a:t>
            </a:r>
            <a:endParaRPr lang="it-IT" sz="127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59232" indent="-259232">
              <a:buFont typeface="Wingdings" panose="05000000000000000000" pitchFamily="2" charset="2"/>
              <a:buChar char="q"/>
              <a:defRPr/>
            </a:pPr>
            <a:endParaRPr lang="it-IT" sz="127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59232" indent="-259232">
              <a:buFont typeface="Wingdings" panose="05000000000000000000" pitchFamily="2" charset="2"/>
              <a:buChar char="q"/>
              <a:defRPr/>
            </a:pPr>
            <a:r>
              <a:rPr lang="it-IT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Nastavenie pomocou QrK</a:t>
            </a:r>
            <a:r>
              <a:rPr lang="sk-SK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ódu</a:t>
            </a:r>
            <a:r>
              <a:rPr lang="it-IT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;</a:t>
            </a:r>
          </a:p>
          <a:p>
            <a:pPr algn="ctr">
              <a:defRPr/>
            </a:pPr>
            <a:endParaRPr lang="it-IT" sz="127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lang="it-IT" sz="127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6199" name="Immagine 1">
            <a:extLst>
              <a:ext uri="{FF2B5EF4-FFF2-40B4-BE49-F238E27FC236}">
                <a16:creationId xmlns:a16="http://schemas.microsoft.com/office/drawing/2014/main" id="{1B2F063A-92A9-406F-83B0-5A98D638D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4" t="24013" r="5113" b="22832"/>
          <a:stretch>
            <a:fillRect/>
          </a:stretch>
        </p:blipFill>
        <p:spPr bwMode="auto">
          <a:xfrm>
            <a:off x="217458" y="1993207"/>
            <a:ext cx="1815983" cy="1088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0" name="Immagine 5">
            <a:extLst>
              <a:ext uri="{FF2B5EF4-FFF2-40B4-BE49-F238E27FC236}">
                <a16:creationId xmlns:a16="http://schemas.microsoft.com/office/drawing/2014/main" id="{75C7D572-7D72-4125-A9A8-3C9284CD6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11" y="4509086"/>
            <a:ext cx="1468916" cy="1468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1" name="Immagine 6">
            <a:extLst>
              <a:ext uri="{FF2B5EF4-FFF2-40B4-BE49-F238E27FC236}">
                <a16:creationId xmlns:a16="http://schemas.microsoft.com/office/drawing/2014/main" id="{AEA0DA51-0F1F-4EC7-933D-E07BF4FD5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4" r="23213"/>
          <a:stretch>
            <a:fillRect/>
          </a:stretch>
        </p:blipFill>
        <p:spPr bwMode="auto">
          <a:xfrm>
            <a:off x="1887990" y="5437959"/>
            <a:ext cx="550123" cy="59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2" name="Immagine 7">
            <a:extLst>
              <a:ext uri="{FF2B5EF4-FFF2-40B4-BE49-F238E27FC236}">
                <a16:creationId xmlns:a16="http://schemas.microsoft.com/office/drawing/2014/main" id="{774B0782-AAD4-449C-8D5A-DAB69F4E7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113" y="5570449"/>
            <a:ext cx="711416" cy="329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3" name="Immagine 13">
            <a:extLst>
              <a:ext uri="{FF2B5EF4-FFF2-40B4-BE49-F238E27FC236}">
                <a16:creationId xmlns:a16="http://schemas.microsoft.com/office/drawing/2014/main" id="{E35FB746-9BBF-4494-A4B1-144012658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596" y="3934343"/>
            <a:ext cx="3111804" cy="207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Immagine 4">
            <a:extLst>
              <a:ext uri="{FF2B5EF4-FFF2-40B4-BE49-F238E27FC236}">
                <a16:creationId xmlns:a16="http://schemas.microsoft.com/office/drawing/2014/main" id="{C7C7961C-1262-4AB4-BEB3-51EA688F2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" y="91"/>
            <a:ext cx="12190559" cy="68578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243" name="Line 9">
            <a:extLst>
              <a:ext uri="{FF2B5EF4-FFF2-40B4-BE49-F238E27FC236}">
                <a16:creationId xmlns:a16="http://schemas.microsoft.com/office/drawing/2014/main" id="{90FAE370-B452-46A7-B780-E0FAC321A62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525" y="980808"/>
            <a:ext cx="3123605" cy="0"/>
          </a:xfrm>
          <a:prstGeom prst="line">
            <a:avLst/>
          </a:prstGeom>
          <a:noFill/>
          <a:ln w="15875">
            <a:solidFill>
              <a:srgbClr val="7C7C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sp>
        <p:nvSpPr>
          <p:cNvPr id="138245" name="Line 9">
            <a:extLst>
              <a:ext uri="{FF2B5EF4-FFF2-40B4-BE49-F238E27FC236}">
                <a16:creationId xmlns:a16="http://schemas.microsoft.com/office/drawing/2014/main" id="{E9B83E0A-4EE2-4C5C-8C77-A97C6B4342C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525" y="980808"/>
            <a:ext cx="3123605" cy="0"/>
          </a:xfrm>
          <a:prstGeom prst="line">
            <a:avLst/>
          </a:prstGeom>
          <a:noFill/>
          <a:ln w="19050">
            <a:solidFill>
              <a:srgbClr val="7C7C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9B4CEBEB-854D-41A5-8C0C-2B0575473B39}"/>
              </a:ext>
            </a:extLst>
          </p:cNvPr>
          <p:cNvSpPr txBox="1"/>
          <p:nvPr/>
        </p:nvSpPr>
        <p:spPr>
          <a:xfrm>
            <a:off x="964876" y="1371079"/>
            <a:ext cx="1900950" cy="28777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sk-SK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Monitorovanie</a:t>
            </a:r>
            <a:endParaRPr lang="it-IT" sz="127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38247" name="Gruppo 3">
            <a:extLst>
              <a:ext uri="{FF2B5EF4-FFF2-40B4-BE49-F238E27FC236}">
                <a16:creationId xmlns:a16="http://schemas.microsoft.com/office/drawing/2014/main" id="{66B004E5-2E45-4EFD-9B96-B4C79E1BDF58}"/>
              </a:ext>
            </a:extLst>
          </p:cNvPr>
          <p:cNvGrpSpPr>
            <a:grpSpLocks/>
          </p:cNvGrpSpPr>
          <p:nvPr/>
        </p:nvGrpSpPr>
        <p:grpSpPr bwMode="auto">
          <a:xfrm>
            <a:off x="4684690" y="1026892"/>
            <a:ext cx="2426591" cy="4893505"/>
            <a:chOff x="7162799" y="438467"/>
            <a:chExt cx="3172777" cy="6682740"/>
          </a:xfrm>
        </p:grpSpPr>
        <p:pic>
          <p:nvPicPr>
            <p:cNvPr id="138283" name="Immagine 2">
              <a:extLst>
                <a:ext uri="{FF2B5EF4-FFF2-40B4-BE49-F238E27FC236}">
                  <a16:creationId xmlns:a16="http://schemas.microsoft.com/office/drawing/2014/main" id="{BAB2B5D1-A1C9-47D1-B11C-640A37627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799" y="438467"/>
              <a:ext cx="3172777" cy="66827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8284" name="Immagine 2">
              <a:extLst>
                <a:ext uri="{FF2B5EF4-FFF2-40B4-BE49-F238E27FC236}">
                  <a16:creationId xmlns:a16="http://schemas.microsoft.com/office/drawing/2014/main" id="{36414875-4574-41CB-AE7A-ABA5626B86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2364" y="1080293"/>
              <a:ext cx="3117923" cy="28157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8248" name="Immagine 4">
            <a:extLst>
              <a:ext uri="{FF2B5EF4-FFF2-40B4-BE49-F238E27FC236}">
                <a16:creationId xmlns:a16="http://schemas.microsoft.com/office/drawing/2014/main" id="{B38CBEF1-984E-4111-9604-D16F3E9AB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8" y="1189634"/>
            <a:ext cx="698455" cy="666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13EC9153-C775-4346-BB79-8E252C52A95B}"/>
              </a:ext>
            </a:extLst>
          </p:cNvPr>
          <p:cNvSpPr txBox="1"/>
          <p:nvPr/>
        </p:nvSpPr>
        <p:spPr>
          <a:xfrm>
            <a:off x="930314" y="2155941"/>
            <a:ext cx="1944153" cy="28777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sk-SK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Otvorenie el. zámku</a:t>
            </a:r>
            <a:endParaRPr lang="it-IT" sz="127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8250" name="Immagine 14">
            <a:extLst>
              <a:ext uri="{FF2B5EF4-FFF2-40B4-BE49-F238E27FC236}">
                <a16:creationId xmlns:a16="http://schemas.microsoft.com/office/drawing/2014/main" id="{6F837275-9498-458B-A133-FD070211C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" y="2093296"/>
            <a:ext cx="695574" cy="666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8D046D55-87C9-417C-9BF6-B08786E84206}"/>
              </a:ext>
            </a:extLst>
          </p:cNvPr>
          <p:cNvSpPr txBox="1"/>
          <p:nvPr/>
        </p:nvSpPr>
        <p:spPr>
          <a:xfrm>
            <a:off x="930314" y="2939363"/>
            <a:ext cx="1944153" cy="28777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sk-SK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Video záznam</a:t>
            </a:r>
            <a:endParaRPr lang="it-IT" sz="127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8252" name="Immagine 19">
            <a:extLst>
              <a:ext uri="{FF2B5EF4-FFF2-40B4-BE49-F238E27FC236}">
                <a16:creationId xmlns:a16="http://schemas.microsoft.com/office/drawing/2014/main" id="{74A62EC2-D254-4C04-ABBD-C77112D42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0072" y="3706942"/>
            <a:ext cx="712857" cy="681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53" name="Immagine 20">
            <a:extLst>
              <a:ext uri="{FF2B5EF4-FFF2-40B4-BE49-F238E27FC236}">
                <a16:creationId xmlns:a16="http://schemas.microsoft.com/office/drawing/2014/main" id="{9289291A-8B67-404B-8DAE-2D3B06482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2"/>
          <a:stretch>
            <a:fillRect/>
          </a:stretch>
        </p:blipFill>
        <p:spPr bwMode="auto">
          <a:xfrm>
            <a:off x="100080" y="2737747"/>
            <a:ext cx="815104" cy="681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54" name="Immagine 21">
            <a:extLst>
              <a:ext uri="{FF2B5EF4-FFF2-40B4-BE49-F238E27FC236}">
                <a16:creationId xmlns:a16="http://schemas.microsoft.com/office/drawing/2014/main" id="{8502908E-FA26-4F1C-ADB4-63D45A936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71" y="3693261"/>
            <a:ext cx="712856" cy="695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55" name="Immagine 22">
            <a:extLst>
              <a:ext uri="{FF2B5EF4-FFF2-40B4-BE49-F238E27FC236}">
                <a16:creationId xmlns:a16="http://schemas.microsoft.com/office/drawing/2014/main" id="{E9A04EA1-CB62-4A67-9A24-C45654A43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50" y="4470203"/>
            <a:ext cx="698455" cy="72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56" name="Immagine 23">
            <a:extLst>
              <a:ext uri="{FF2B5EF4-FFF2-40B4-BE49-F238E27FC236}">
                <a16:creationId xmlns:a16="http://schemas.microsoft.com/office/drawing/2014/main" id="{82E946A1-8950-45CE-BE67-AC3154E74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0" y="5247864"/>
            <a:ext cx="728697" cy="711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57" name="Immagine 25">
            <a:extLst>
              <a:ext uri="{FF2B5EF4-FFF2-40B4-BE49-F238E27FC236}">
                <a16:creationId xmlns:a16="http://schemas.microsoft.com/office/drawing/2014/main" id="{99A6E365-0AB3-413F-A826-1A35A3315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5428" y="4444280"/>
            <a:ext cx="771901" cy="72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58" name="Immagine 26">
            <a:extLst>
              <a:ext uri="{FF2B5EF4-FFF2-40B4-BE49-F238E27FC236}">
                <a16:creationId xmlns:a16="http://schemas.microsoft.com/office/drawing/2014/main" id="{937A02EF-FD48-4C37-97A2-FBE1E7E6E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914" y="5265145"/>
            <a:ext cx="756059" cy="78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59" name="Rettangolo 27">
            <a:extLst>
              <a:ext uri="{FF2B5EF4-FFF2-40B4-BE49-F238E27FC236}">
                <a16:creationId xmlns:a16="http://schemas.microsoft.com/office/drawing/2014/main" id="{3E697E5D-FAA6-4039-9FAD-1C6DEB3CD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7641" y="3879756"/>
            <a:ext cx="639410" cy="2040641"/>
          </a:xfrm>
          <a:prstGeom prst="rect">
            <a:avLst/>
          </a:prstGeom>
          <a:noFill/>
          <a:ln w="57150" algn="ctr">
            <a:solidFill>
              <a:srgbClr val="00CC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1633"/>
          </a:p>
        </p:txBody>
      </p:sp>
      <p:cxnSp>
        <p:nvCxnSpPr>
          <p:cNvPr id="138260" name="Connettore a gomito 29">
            <a:extLst>
              <a:ext uri="{FF2B5EF4-FFF2-40B4-BE49-F238E27FC236}">
                <a16:creationId xmlns:a16="http://schemas.microsoft.com/office/drawing/2014/main" id="{AB0ABFF4-08DA-474F-8DBF-6B7CA51CD187}"/>
              </a:ext>
            </a:extLst>
          </p:cNvPr>
          <p:cNvCxnSpPr>
            <a:cxnSpLocks/>
            <a:stCxn id="138259" idx="2"/>
            <a:endCxn id="138264" idx="1"/>
          </p:cNvCxnSpPr>
          <p:nvPr/>
        </p:nvCxnSpPr>
        <p:spPr bwMode="auto">
          <a:xfrm rot="5400000" flipH="1">
            <a:off x="4053200" y="4066251"/>
            <a:ext cx="1072885" cy="2635408"/>
          </a:xfrm>
          <a:prstGeom prst="bentConnector4">
            <a:avLst>
              <a:gd name="adj1" fmla="val -21144"/>
              <a:gd name="adj2" fmla="val 66736"/>
            </a:avLst>
          </a:prstGeom>
          <a:noFill/>
          <a:ln w="57150" algn="ctr">
            <a:solidFill>
              <a:srgbClr val="00CC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8261" name="Rettangolo 62">
            <a:extLst>
              <a:ext uri="{FF2B5EF4-FFF2-40B4-BE49-F238E27FC236}">
                <a16:creationId xmlns:a16="http://schemas.microsoft.com/office/drawing/2014/main" id="{B8D35D5A-1493-447C-A92F-41D76956DD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3021" y="3865355"/>
            <a:ext cx="639410" cy="2040641"/>
          </a:xfrm>
          <a:prstGeom prst="rect">
            <a:avLst/>
          </a:prstGeom>
          <a:noFill/>
          <a:ln w="57150" algn="ctr">
            <a:solidFill>
              <a:srgbClr val="FFC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1633"/>
          </a:p>
        </p:txBody>
      </p:sp>
      <p:cxnSp>
        <p:nvCxnSpPr>
          <p:cNvPr id="138262" name="Connettore a gomito 63">
            <a:extLst>
              <a:ext uri="{FF2B5EF4-FFF2-40B4-BE49-F238E27FC236}">
                <a16:creationId xmlns:a16="http://schemas.microsoft.com/office/drawing/2014/main" id="{3E2892AA-3DDC-4C99-A7EE-581C5DA75020}"/>
              </a:ext>
            </a:extLst>
          </p:cNvPr>
          <p:cNvCxnSpPr>
            <a:cxnSpLocks/>
            <a:endCxn id="138263" idx="1"/>
          </p:cNvCxnSpPr>
          <p:nvPr/>
        </p:nvCxnSpPr>
        <p:spPr bwMode="auto">
          <a:xfrm rot="16200000" flipV="1">
            <a:off x="3187692" y="2508049"/>
            <a:ext cx="1723815" cy="1561083"/>
          </a:xfrm>
          <a:prstGeom prst="bentConnector4">
            <a:avLst>
              <a:gd name="adj1" fmla="val 17185"/>
              <a:gd name="adj2" fmla="val 46662"/>
            </a:avLst>
          </a:prstGeom>
          <a:noFill/>
          <a:ln w="57150" algn="ctr">
            <a:solidFill>
              <a:srgbClr val="FFC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8263" name="Parentesi graffa chiusa 73">
            <a:extLst>
              <a:ext uri="{FF2B5EF4-FFF2-40B4-BE49-F238E27FC236}">
                <a16:creationId xmlns:a16="http://schemas.microsoft.com/office/drawing/2014/main" id="{02D546C9-DB85-4271-A8B2-65708C6F2609}"/>
              </a:ext>
            </a:extLst>
          </p:cNvPr>
          <p:cNvSpPr>
            <a:spLocks/>
          </p:cNvSpPr>
          <p:nvPr/>
        </p:nvSpPr>
        <p:spPr bwMode="auto">
          <a:xfrm>
            <a:off x="2723255" y="1296193"/>
            <a:ext cx="545803" cy="2262419"/>
          </a:xfrm>
          <a:prstGeom prst="rightBrace">
            <a:avLst>
              <a:gd name="adj1" fmla="val 24679"/>
              <a:gd name="adj2" fmla="val 50000"/>
            </a:avLst>
          </a:prstGeom>
          <a:noFill/>
          <a:ln w="28575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1633"/>
          </a:p>
        </p:txBody>
      </p:sp>
      <p:sp>
        <p:nvSpPr>
          <p:cNvPr id="138264" name="Parentesi graffa chiusa 76">
            <a:extLst>
              <a:ext uri="{FF2B5EF4-FFF2-40B4-BE49-F238E27FC236}">
                <a16:creationId xmlns:a16="http://schemas.microsoft.com/office/drawing/2014/main" id="{C278E546-2014-41B4-B985-95D323094B57}"/>
              </a:ext>
            </a:extLst>
          </p:cNvPr>
          <p:cNvSpPr>
            <a:spLocks/>
          </p:cNvSpPr>
          <p:nvPr/>
        </p:nvSpPr>
        <p:spPr bwMode="auto">
          <a:xfrm>
            <a:off x="2721815" y="3755906"/>
            <a:ext cx="550123" cy="2183212"/>
          </a:xfrm>
          <a:prstGeom prst="rightBrace">
            <a:avLst>
              <a:gd name="adj1" fmla="val 24749"/>
              <a:gd name="adj2" fmla="val 50000"/>
            </a:avLst>
          </a:prstGeom>
          <a:noFill/>
          <a:ln w="28575" algn="ctr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1633"/>
          </a:p>
        </p:txBody>
      </p:sp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1FB9E642-7E23-4F1B-9037-9FF776AA98F8}"/>
              </a:ext>
            </a:extLst>
          </p:cNvPr>
          <p:cNvSpPr txBox="1"/>
          <p:nvPr/>
        </p:nvSpPr>
        <p:spPr>
          <a:xfrm>
            <a:off x="878469" y="3810631"/>
            <a:ext cx="1900950" cy="287771"/>
          </a:xfrm>
          <a:prstGeom prst="rect">
            <a:avLst/>
          </a:prstGeom>
          <a:noFill/>
          <a:ln>
            <a:solidFill>
              <a:srgbClr val="00CCFF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Audio </a:t>
            </a:r>
            <a:r>
              <a:rPr lang="sk-SK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zapnuté</a:t>
            </a:r>
            <a:endParaRPr lang="it-IT" sz="127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9" name="CasellaDiTesto 78">
            <a:extLst>
              <a:ext uri="{FF2B5EF4-FFF2-40B4-BE49-F238E27FC236}">
                <a16:creationId xmlns:a16="http://schemas.microsoft.com/office/drawing/2014/main" id="{0091D2B2-C812-46A3-92E6-2110E1BEAE99}"/>
              </a:ext>
            </a:extLst>
          </p:cNvPr>
          <p:cNvSpPr txBox="1"/>
          <p:nvPr/>
        </p:nvSpPr>
        <p:spPr>
          <a:xfrm>
            <a:off x="869829" y="4569571"/>
            <a:ext cx="1944153" cy="287771"/>
          </a:xfrm>
          <a:prstGeom prst="rect">
            <a:avLst/>
          </a:prstGeom>
          <a:noFill/>
          <a:ln>
            <a:solidFill>
              <a:srgbClr val="00CCFF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sk-SK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Otvorenie brány</a:t>
            </a:r>
            <a:endParaRPr lang="it-IT" sz="127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0" name="CasellaDiTesto 79">
            <a:extLst>
              <a:ext uri="{FF2B5EF4-FFF2-40B4-BE49-F238E27FC236}">
                <a16:creationId xmlns:a16="http://schemas.microsoft.com/office/drawing/2014/main" id="{F1A71DA3-372E-418B-9060-D0E53455A58C}"/>
              </a:ext>
            </a:extLst>
          </p:cNvPr>
          <p:cNvSpPr txBox="1"/>
          <p:nvPr/>
        </p:nvSpPr>
        <p:spPr>
          <a:xfrm>
            <a:off x="841027" y="5386115"/>
            <a:ext cx="1944153" cy="287771"/>
          </a:xfrm>
          <a:prstGeom prst="rect">
            <a:avLst/>
          </a:prstGeom>
          <a:noFill/>
          <a:ln>
            <a:solidFill>
              <a:srgbClr val="00CCFF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sk-SK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Budúca služba</a:t>
            </a:r>
            <a:endParaRPr lang="it-IT" sz="127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8268" name="Rettangolo 86">
            <a:extLst>
              <a:ext uri="{FF2B5EF4-FFF2-40B4-BE49-F238E27FC236}">
                <a16:creationId xmlns:a16="http://schemas.microsoft.com/office/drawing/2014/main" id="{D55B2E65-A67C-4633-8498-B4E403FC8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024" y="3869675"/>
            <a:ext cx="639410" cy="2039201"/>
          </a:xfrm>
          <a:prstGeom prst="rect">
            <a:avLst/>
          </a:prstGeom>
          <a:noFill/>
          <a:ln w="57150" algn="ctr">
            <a:solidFill>
              <a:srgbClr val="00B05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1633"/>
          </a:p>
        </p:txBody>
      </p:sp>
      <p:cxnSp>
        <p:nvCxnSpPr>
          <p:cNvPr id="138269" name="Connettore a gomito 87">
            <a:extLst>
              <a:ext uri="{FF2B5EF4-FFF2-40B4-BE49-F238E27FC236}">
                <a16:creationId xmlns:a16="http://schemas.microsoft.com/office/drawing/2014/main" id="{DD9E260E-6A81-4648-9373-6872DC47AE6F}"/>
              </a:ext>
            </a:extLst>
          </p:cNvPr>
          <p:cNvCxnSpPr>
            <a:cxnSpLocks/>
          </p:cNvCxnSpPr>
          <p:nvPr/>
        </p:nvCxnSpPr>
        <p:spPr bwMode="auto">
          <a:xfrm flipV="1">
            <a:off x="7023434" y="4876315"/>
            <a:ext cx="1525080" cy="983598"/>
          </a:xfrm>
          <a:prstGeom prst="bentConnector3">
            <a:avLst>
              <a:gd name="adj1" fmla="val 50000"/>
            </a:avLst>
          </a:prstGeom>
          <a:noFill/>
          <a:ln w="57150" algn="ctr">
            <a:solidFill>
              <a:srgbClr val="00B05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" name="CasellaDiTesto 91">
            <a:extLst>
              <a:ext uri="{FF2B5EF4-FFF2-40B4-BE49-F238E27FC236}">
                <a16:creationId xmlns:a16="http://schemas.microsoft.com/office/drawing/2014/main" id="{F944A2B3-DF55-4421-84EF-93446E2964B6}"/>
              </a:ext>
            </a:extLst>
          </p:cNvPr>
          <p:cNvSpPr txBox="1"/>
          <p:nvPr/>
        </p:nvSpPr>
        <p:spPr>
          <a:xfrm>
            <a:off x="9055433" y="3791910"/>
            <a:ext cx="1900950" cy="28777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sk-SK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Zloženie</a:t>
            </a:r>
            <a:endParaRPr lang="it-IT" sz="127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3" name="CasellaDiTesto 92">
            <a:extLst>
              <a:ext uri="{FF2B5EF4-FFF2-40B4-BE49-F238E27FC236}">
                <a16:creationId xmlns:a16="http://schemas.microsoft.com/office/drawing/2014/main" id="{C55D8AA2-BB4B-4C8F-BC80-F2171CC9E0F8}"/>
              </a:ext>
            </a:extLst>
          </p:cNvPr>
          <p:cNvSpPr txBox="1"/>
          <p:nvPr/>
        </p:nvSpPr>
        <p:spPr>
          <a:xfrm>
            <a:off x="9045354" y="4550849"/>
            <a:ext cx="1944153" cy="28777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270" b="1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Screenshot</a:t>
            </a:r>
            <a:endParaRPr lang="it-IT" sz="127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4" name="CasellaDiTesto 93">
            <a:extLst>
              <a:ext uri="{FF2B5EF4-FFF2-40B4-BE49-F238E27FC236}">
                <a16:creationId xmlns:a16="http://schemas.microsoft.com/office/drawing/2014/main" id="{AB4819E4-4B3B-4664-BFFD-22CBCB64FCEA}"/>
              </a:ext>
            </a:extLst>
          </p:cNvPr>
          <p:cNvSpPr txBox="1"/>
          <p:nvPr/>
        </p:nvSpPr>
        <p:spPr>
          <a:xfrm>
            <a:off x="9017991" y="5367394"/>
            <a:ext cx="1942713" cy="28777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sk-SK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Budúca služba</a:t>
            </a:r>
            <a:endParaRPr lang="it-IT" sz="127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8273" name="Parentesi graffa chiusa 94">
            <a:extLst>
              <a:ext uri="{FF2B5EF4-FFF2-40B4-BE49-F238E27FC236}">
                <a16:creationId xmlns:a16="http://schemas.microsoft.com/office/drawing/2014/main" id="{63B099AB-F3D5-442D-8BC5-53BDFBD446AC}"/>
              </a:ext>
            </a:extLst>
          </p:cNvPr>
          <p:cNvSpPr>
            <a:spLocks/>
          </p:cNvSpPr>
          <p:nvPr/>
        </p:nvSpPr>
        <p:spPr bwMode="auto">
          <a:xfrm rot="10800000">
            <a:off x="8459227" y="3784709"/>
            <a:ext cx="550123" cy="2184652"/>
          </a:xfrm>
          <a:prstGeom prst="rightBrace">
            <a:avLst>
              <a:gd name="adj1" fmla="val 24765"/>
              <a:gd name="adj2" fmla="val 50000"/>
            </a:avLst>
          </a:prstGeom>
          <a:noFill/>
          <a:ln w="28575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1633"/>
          </a:p>
        </p:txBody>
      </p:sp>
      <p:sp>
        <p:nvSpPr>
          <p:cNvPr id="138274" name="Rettangolo 95">
            <a:extLst>
              <a:ext uri="{FF2B5EF4-FFF2-40B4-BE49-F238E27FC236}">
                <a16:creationId xmlns:a16="http://schemas.microsoft.com/office/drawing/2014/main" id="{3FE531B2-7035-4492-A1ED-046CB14ED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0612" y="3558611"/>
            <a:ext cx="1280260" cy="269301"/>
          </a:xfrm>
          <a:prstGeom prst="rect">
            <a:avLst/>
          </a:prstGeom>
          <a:noFill/>
          <a:ln w="57150" algn="ctr">
            <a:solidFill>
              <a:srgbClr val="FF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1633"/>
          </a:p>
        </p:txBody>
      </p:sp>
      <p:cxnSp>
        <p:nvCxnSpPr>
          <p:cNvPr id="138275" name="Connettore a gomito 96">
            <a:extLst>
              <a:ext uri="{FF2B5EF4-FFF2-40B4-BE49-F238E27FC236}">
                <a16:creationId xmlns:a16="http://schemas.microsoft.com/office/drawing/2014/main" id="{539255B3-8BAD-4028-9A73-1B2A81DE625A}"/>
              </a:ext>
            </a:extLst>
          </p:cNvPr>
          <p:cNvCxnSpPr>
            <a:cxnSpLocks/>
            <a:endCxn id="100" idx="1"/>
          </p:cNvCxnSpPr>
          <p:nvPr/>
        </p:nvCxnSpPr>
        <p:spPr bwMode="auto">
          <a:xfrm flipV="1">
            <a:off x="5345701" y="1988554"/>
            <a:ext cx="3699652" cy="1518217"/>
          </a:xfrm>
          <a:prstGeom prst="bentConnector3">
            <a:avLst>
              <a:gd name="adj1" fmla="val 50000"/>
            </a:avLst>
          </a:prstGeom>
          <a:noFill/>
          <a:ln w="57150" algn="ctr">
            <a:solidFill>
              <a:srgbClr val="FF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0" name="CasellaDiTesto 99">
            <a:extLst>
              <a:ext uri="{FF2B5EF4-FFF2-40B4-BE49-F238E27FC236}">
                <a16:creationId xmlns:a16="http://schemas.microsoft.com/office/drawing/2014/main" id="{0691B037-FBD9-432A-A4C0-412AF63B01DC}"/>
              </a:ext>
            </a:extLst>
          </p:cNvPr>
          <p:cNvSpPr txBox="1"/>
          <p:nvPr/>
        </p:nvSpPr>
        <p:spPr>
          <a:xfrm>
            <a:off x="9045353" y="1746949"/>
            <a:ext cx="1900950" cy="48320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sk-SK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Volanie z vonkajšej stanice č:</a:t>
            </a:r>
            <a:endParaRPr lang="it-IT" sz="127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8277" name="Immagine 136191">
            <a:extLst>
              <a:ext uri="{FF2B5EF4-FFF2-40B4-BE49-F238E27FC236}">
                <a16:creationId xmlns:a16="http://schemas.microsoft.com/office/drawing/2014/main" id="{E90CEC60-EEF2-4E97-9944-7C6001DF5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014" y="980809"/>
            <a:ext cx="586126" cy="589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3" name="Rettangolo 136192">
            <a:extLst>
              <a:ext uri="{FF2B5EF4-FFF2-40B4-BE49-F238E27FC236}">
                <a16:creationId xmlns:a16="http://schemas.microsoft.com/office/drawing/2014/main" id="{575E12B7-B5A2-40F4-A749-F00C7961523D}"/>
              </a:ext>
            </a:extLst>
          </p:cNvPr>
          <p:cNvSpPr/>
          <p:nvPr/>
        </p:nvSpPr>
        <p:spPr>
          <a:xfrm>
            <a:off x="8887827" y="1097971"/>
            <a:ext cx="1348447" cy="3436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163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URMET VIEW</a:t>
            </a:r>
          </a:p>
        </p:txBody>
      </p:sp>
      <p:sp>
        <p:nvSpPr>
          <p:cNvPr id="138279" name="Rettangolo 114">
            <a:extLst>
              <a:ext uri="{FF2B5EF4-FFF2-40B4-BE49-F238E27FC236}">
                <a16:creationId xmlns:a16="http://schemas.microsoft.com/office/drawing/2014/main" id="{5009C7DB-A89A-4608-8E72-8D81BB1621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9204" y="3558612"/>
            <a:ext cx="770460" cy="283702"/>
          </a:xfrm>
          <a:prstGeom prst="rect">
            <a:avLst/>
          </a:prstGeom>
          <a:noFill/>
          <a:ln w="57150" algn="ctr">
            <a:solidFill>
              <a:srgbClr val="CC0099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1633"/>
          </a:p>
        </p:txBody>
      </p:sp>
      <p:cxnSp>
        <p:nvCxnSpPr>
          <p:cNvPr id="138280" name="Connettore a gomito 115">
            <a:extLst>
              <a:ext uri="{FF2B5EF4-FFF2-40B4-BE49-F238E27FC236}">
                <a16:creationId xmlns:a16="http://schemas.microsoft.com/office/drawing/2014/main" id="{AF94CC00-5D01-4E52-80CA-3B5C0D7FCB91}"/>
              </a:ext>
            </a:extLst>
          </p:cNvPr>
          <p:cNvCxnSpPr>
            <a:cxnSpLocks/>
          </p:cNvCxnSpPr>
          <p:nvPr/>
        </p:nvCxnSpPr>
        <p:spPr bwMode="auto">
          <a:xfrm flipV="1">
            <a:off x="6486271" y="3038730"/>
            <a:ext cx="2569162" cy="506920"/>
          </a:xfrm>
          <a:prstGeom prst="bentConnector3">
            <a:avLst>
              <a:gd name="adj1" fmla="val 49519"/>
            </a:avLst>
          </a:prstGeom>
          <a:noFill/>
          <a:ln w="57150" algn="ctr">
            <a:solidFill>
              <a:srgbClr val="CC0099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9" name="CasellaDiTesto 118">
            <a:extLst>
              <a:ext uri="{FF2B5EF4-FFF2-40B4-BE49-F238E27FC236}">
                <a16:creationId xmlns:a16="http://schemas.microsoft.com/office/drawing/2014/main" id="{92D31E9C-9B58-4140-9208-4DDDC2994635}"/>
              </a:ext>
            </a:extLst>
          </p:cNvPr>
          <p:cNvSpPr txBox="1"/>
          <p:nvPr/>
        </p:nvSpPr>
        <p:spPr>
          <a:xfrm>
            <a:off x="9066954" y="2737747"/>
            <a:ext cx="1900950" cy="483209"/>
          </a:xfrm>
          <a:prstGeom prst="rect">
            <a:avLst/>
          </a:prstGeom>
          <a:noFill/>
          <a:ln>
            <a:solidFill>
              <a:srgbClr val="CC0099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sk-SK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Prehratie uložených obrázkov</a:t>
            </a:r>
            <a:endParaRPr lang="it-IT" sz="127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8282" name="Immagine 136210">
            <a:extLst>
              <a:ext uri="{FF2B5EF4-FFF2-40B4-BE49-F238E27FC236}">
                <a16:creationId xmlns:a16="http://schemas.microsoft.com/office/drawing/2014/main" id="{EC3E5C21-9054-4879-80E6-F3756DD61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982" y="998090"/>
            <a:ext cx="848226" cy="564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 Box 2">
            <a:extLst>
              <a:ext uri="{FF2B5EF4-FFF2-40B4-BE49-F238E27FC236}">
                <a16:creationId xmlns:a16="http://schemas.microsoft.com/office/drawing/2014/main" id="{A83246D7-479B-4194-B395-CF6BE992E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428" y="279473"/>
            <a:ext cx="9285851" cy="4770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671513" indent="-257175"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5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2pPr>
            <a:lvl3pPr marL="1033463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1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3pPr>
            <a:lvl4pPr marL="1447800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4pPr>
            <a:lvl5pPr marL="1860550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5pPr>
            <a:lvl6pPr marL="23177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6pPr>
            <a:lvl7pPr marL="27749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7pPr>
            <a:lvl8pPr marL="32321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8pPr>
            <a:lvl9pPr marL="36893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9pPr>
          </a:lstStyle>
          <a:p>
            <a:pPr defTabSz="914323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defRPr/>
            </a:pPr>
            <a:r>
              <a:rPr lang="it-IT" altLang="it-IT" sz="2500" dirty="0">
                <a:solidFill>
                  <a:schemeClr val="bg1">
                    <a:lumMod val="65000"/>
                  </a:schemeClr>
                </a:solidFill>
              </a:rPr>
              <a:t>WI-FI </a:t>
            </a:r>
            <a:r>
              <a:rPr lang="sk-SK" altLang="it-IT" sz="2500" dirty="0">
                <a:solidFill>
                  <a:schemeClr val="bg1">
                    <a:lumMod val="65000"/>
                  </a:schemeClr>
                </a:solidFill>
              </a:rPr>
              <a:t>MODUL PRE VOLANIE NA MOBIL </a:t>
            </a:r>
            <a:r>
              <a:rPr lang="it-IT" altLang="it-IT" sz="2500" dirty="0">
                <a:solidFill>
                  <a:schemeClr val="bg1">
                    <a:lumMod val="65000"/>
                  </a:schemeClr>
                </a:solidFill>
              </a:rPr>
              <a:t>: 1730/67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Immagine 4">
            <a:extLst>
              <a:ext uri="{FF2B5EF4-FFF2-40B4-BE49-F238E27FC236}">
                <a16:creationId xmlns:a16="http://schemas.microsoft.com/office/drawing/2014/main" id="{C7C7961C-1262-4AB4-BEB3-51EA688F2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" y="91"/>
            <a:ext cx="12190559" cy="68578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243" name="Line 9">
            <a:extLst>
              <a:ext uri="{FF2B5EF4-FFF2-40B4-BE49-F238E27FC236}">
                <a16:creationId xmlns:a16="http://schemas.microsoft.com/office/drawing/2014/main" id="{90FAE370-B452-46A7-B780-E0FAC321A62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525" y="980808"/>
            <a:ext cx="3123605" cy="0"/>
          </a:xfrm>
          <a:prstGeom prst="line">
            <a:avLst/>
          </a:prstGeom>
          <a:noFill/>
          <a:ln w="15875">
            <a:solidFill>
              <a:srgbClr val="7C7C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sp>
        <p:nvSpPr>
          <p:cNvPr id="31755" name="Text Box 2">
            <a:extLst>
              <a:ext uri="{FF2B5EF4-FFF2-40B4-BE49-F238E27FC236}">
                <a16:creationId xmlns:a16="http://schemas.microsoft.com/office/drawing/2014/main" id="{1F176E73-9A59-47F0-8B5F-F72A67D3C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428" y="279473"/>
            <a:ext cx="9285851" cy="4770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671513" indent="-257175"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5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2pPr>
            <a:lvl3pPr marL="1033463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1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3pPr>
            <a:lvl4pPr marL="1447800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4pPr>
            <a:lvl5pPr marL="1860550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5pPr>
            <a:lvl6pPr marL="23177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6pPr>
            <a:lvl7pPr marL="27749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7pPr>
            <a:lvl8pPr marL="32321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8pPr>
            <a:lvl9pPr marL="36893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9pPr>
          </a:lstStyle>
          <a:p>
            <a:pPr defTabSz="914323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defRPr/>
            </a:pPr>
            <a:r>
              <a:rPr lang="sk-SK" altLang="it-IT" sz="2500" dirty="0">
                <a:solidFill>
                  <a:schemeClr val="bg1">
                    <a:lumMod val="65000"/>
                  </a:schemeClr>
                </a:solidFill>
              </a:rPr>
              <a:t>ZLOŽENIE SYSTÉMU</a:t>
            </a:r>
            <a:endParaRPr lang="it-IT" altLang="it-IT" sz="25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8245" name="Line 9">
            <a:extLst>
              <a:ext uri="{FF2B5EF4-FFF2-40B4-BE49-F238E27FC236}">
                <a16:creationId xmlns:a16="http://schemas.microsoft.com/office/drawing/2014/main" id="{E9B83E0A-4EE2-4C5C-8C77-A97C6B4342C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525" y="980808"/>
            <a:ext cx="3123605" cy="0"/>
          </a:xfrm>
          <a:prstGeom prst="line">
            <a:avLst/>
          </a:prstGeom>
          <a:noFill/>
          <a:ln w="19050">
            <a:solidFill>
              <a:srgbClr val="7C7C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FD5CCFD7-C721-40AE-AF67-A807C8A78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138" y="1164904"/>
            <a:ext cx="8891588" cy="490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194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Immagine 4">
            <a:extLst>
              <a:ext uri="{FF2B5EF4-FFF2-40B4-BE49-F238E27FC236}">
                <a16:creationId xmlns:a16="http://schemas.microsoft.com/office/drawing/2014/main" id="{C7C7961C-1262-4AB4-BEB3-51EA688F2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" y="-52632"/>
            <a:ext cx="12190559" cy="68578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243" name="Line 9">
            <a:extLst>
              <a:ext uri="{FF2B5EF4-FFF2-40B4-BE49-F238E27FC236}">
                <a16:creationId xmlns:a16="http://schemas.microsoft.com/office/drawing/2014/main" id="{90FAE370-B452-46A7-B780-E0FAC321A62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525" y="980808"/>
            <a:ext cx="3123605" cy="0"/>
          </a:xfrm>
          <a:prstGeom prst="line">
            <a:avLst/>
          </a:prstGeom>
          <a:noFill/>
          <a:ln w="15875">
            <a:solidFill>
              <a:srgbClr val="7C7C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sp>
        <p:nvSpPr>
          <p:cNvPr id="31755" name="Text Box 2">
            <a:extLst>
              <a:ext uri="{FF2B5EF4-FFF2-40B4-BE49-F238E27FC236}">
                <a16:creationId xmlns:a16="http://schemas.microsoft.com/office/drawing/2014/main" id="{1F176E73-9A59-47F0-8B5F-F72A67D3C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428" y="279473"/>
            <a:ext cx="9285851" cy="4770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671513" indent="-257175"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5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2pPr>
            <a:lvl3pPr marL="1033463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1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3pPr>
            <a:lvl4pPr marL="1447800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4pPr>
            <a:lvl5pPr marL="1860550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5pPr>
            <a:lvl6pPr marL="23177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6pPr>
            <a:lvl7pPr marL="27749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7pPr>
            <a:lvl8pPr marL="32321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8pPr>
            <a:lvl9pPr marL="36893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9pPr>
          </a:lstStyle>
          <a:p>
            <a:pPr defTabSz="914323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defRPr/>
            </a:pPr>
            <a:r>
              <a:rPr lang="sk-SK" altLang="it-IT" sz="2500" dirty="0">
                <a:solidFill>
                  <a:schemeClr val="bg1">
                    <a:lumMod val="65000"/>
                  </a:schemeClr>
                </a:solidFill>
              </a:rPr>
              <a:t>ZAPOJENIE</a:t>
            </a:r>
            <a:endParaRPr lang="it-IT" altLang="it-IT" sz="25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8245" name="Line 9">
            <a:extLst>
              <a:ext uri="{FF2B5EF4-FFF2-40B4-BE49-F238E27FC236}">
                <a16:creationId xmlns:a16="http://schemas.microsoft.com/office/drawing/2014/main" id="{E9B83E0A-4EE2-4C5C-8C77-A97C6B4342C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525" y="980808"/>
            <a:ext cx="3123605" cy="0"/>
          </a:xfrm>
          <a:prstGeom prst="line">
            <a:avLst/>
          </a:prstGeom>
          <a:noFill/>
          <a:ln w="19050">
            <a:solidFill>
              <a:srgbClr val="7C7C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9A77166-94D0-4F23-B647-91199A2EDB76}"/>
              </a:ext>
            </a:extLst>
          </p:cNvPr>
          <p:cNvSpPr txBox="1"/>
          <p:nvPr/>
        </p:nvSpPr>
        <p:spPr>
          <a:xfrm>
            <a:off x="196096" y="1077385"/>
            <a:ext cx="7044236" cy="5145896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sk-SK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HLAVNÉ VÝHODY</a:t>
            </a:r>
            <a:endParaRPr lang="it-IT" sz="127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endParaRPr lang="it-IT" sz="127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q"/>
              <a:defRPr/>
            </a:pPr>
            <a:r>
              <a:rPr lang="it-IT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  </a:t>
            </a:r>
            <a:r>
              <a:rPr lang="sk-SK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2-VODIČOVÝ UNIPOLÁRNY SYSTÉM</a:t>
            </a:r>
            <a:r>
              <a:rPr lang="it-IT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endParaRPr lang="it-IT" sz="127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it-IT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Jeden zdroj napájania systému;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endParaRPr lang="it-IT" sz="127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it-IT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Možnosť pripojenia in-out alebo hviezdy;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endParaRPr lang="it-IT" sz="127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it-IT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Až 8 vnútorných staníc pre systém;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endParaRPr lang="it-IT" sz="127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it-IT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Až 4 vnútorné stanice súbežne s jednou alebo dvoma rodinami</a:t>
            </a:r>
            <a:r>
              <a:rPr lang="en-US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;</a:t>
            </a:r>
            <a:endParaRPr lang="sk-SK" sz="127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endParaRPr lang="it-IT" sz="127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it-IT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Až 2 vnútorné stanice súbežne s tromi alebo štyrmi rodinami;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endParaRPr lang="it-IT" sz="127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it-IT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V systéme s 3 alebo 4 rodinami musí byť použitý videodistribútor 1730/54;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endParaRPr lang="it-IT" sz="127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it-IT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V systéme je možné použiť iba distribútor videa 1730/54;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endParaRPr lang="it-IT" sz="127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it-IT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Video distribútor 1730/54 má 4 v</a:t>
            </a:r>
            <a:r>
              <a:rPr lang="sk-SK" sz="127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ýstupy</a:t>
            </a:r>
            <a:r>
              <a:rPr lang="sk-SK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it-IT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«Out bus» </a:t>
            </a:r>
            <a:r>
              <a:rPr lang="pl-PL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 do každého z nich je možné pripojiť max. 2 vnútorné stanice</a:t>
            </a:r>
            <a:r>
              <a:rPr lang="en-US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;</a:t>
            </a:r>
            <a:endParaRPr lang="it-IT" sz="127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endParaRPr lang="it-IT" sz="127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it-IT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Až 2 vonkajšie video stanice;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endParaRPr lang="it-IT" sz="127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it-IT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Ku každej vonkajšej video stanici je možné pripojiť CCTV kameru so štandardným videom CVBS;</a:t>
            </a:r>
            <a:endParaRPr lang="it-IT" sz="1089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q"/>
              <a:defRPr/>
            </a:pPr>
            <a:endParaRPr lang="it-IT" sz="1089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Immagine 2">
            <a:extLst>
              <a:ext uri="{FF2B5EF4-FFF2-40B4-BE49-F238E27FC236}">
                <a16:creationId xmlns:a16="http://schemas.microsoft.com/office/drawing/2014/main" id="{593FC0FE-9336-4EFC-8A03-7845B0120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3084" y="4197093"/>
            <a:ext cx="780541" cy="1169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11">
            <a:extLst>
              <a:ext uri="{FF2B5EF4-FFF2-40B4-BE49-F238E27FC236}">
                <a16:creationId xmlns:a16="http://schemas.microsoft.com/office/drawing/2014/main" id="{1B372260-ED2E-4714-8D45-9D734D2E8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1264" y="3792471"/>
            <a:ext cx="766140" cy="61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12">
            <a:extLst>
              <a:ext uri="{FF2B5EF4-FFF2-40B4-BE49-F238E27FC236}">
                <a16:creationId xmlns:a16="http://schemas.microsoft.com/office/drawing/2014/main" id="{046AA141-45AB-4C21-B623-6BC41CB06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1264" y="3068093"/>
            <a:ext cx="766140" cy="61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13">
            <a:extLst>
              <a:ext uri="{FF2B5EF4-FFF2-40B4-BE49-F238E27FC236}">
                <a16:creationId xmlns:a16="http://schemas.microsoft.com/office/drawing/2014/main" id="{4BE58A0B-24E4-4580-9023-CBB221D8C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2504" y="3787782"/>
            <a:ext cx="764700" cy="61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14">
            <a:extLst>
              <a:ext uri="{FF2B5EF4-FFF2-40B4-BE49-F238E27FC236}">
                <a16:creationId xmlns:a16="http://schemas.microsoft.com/office/drawing/2014/main" id="{082638C7-E228-4CB4-863D-B182A147B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2504" y="3071836"/>
            <a:ext cx="764700" cy="61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Connettore diritto 51">
            <a:extLst>
              <a:ext uri="{FF2B5EF4-FFF2-40B4-BE49-F238E27FC236}">
                <a16:creationId xmlns:a16="http://schemas.microsoft.com/office/drawing/2014/main" id="{2E65F289-A9E2-485C-A74E-EB2428B9DC4D}"/>
              </a:ext>
            </a:extLst>
          </p:cNvPr>
          <p:cNvCxnSpPr>
            <a:cxnSpLocks/>
          </p:cNvCxnSpPr>
          <p:nvPr/>
        </p:nvCxnSpPr>
        <p:spPr bwMode="auto">
          <a:xfrm>
            <a:off x="10517418" y="4102095"/>
            <a:ext cx="0" cy="299495"/>
          </a:xfrm>
          <a:prstGeom prst="line">
            <a:avLst/>
          </a:prstGeom>
          <a:noFill/>
          <a:ln w="60325" cmpd="dbl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Connettore diritto 54">
            <a:extLst>
              <a:ext uri="{FF2B5EF4-FFF2-40B4-BE49-F238E27FC236}">
                <a16:creationId xmlns:a16="http://schemas.microsoft.com/office/drawing/2014/main" id="{210284F3-0E97-4975-A920-E2C28D0FF76E}"/>
              </a:ext>
            </a:extLst>
          </p:cNvPr>
          <p:cNvCxnSpPr>
            <a:cxnSpLocks/>
          </p:cNvCxnSpPr>
          <p:nvPr/>
        </p:nvCxnSpPr>
        <p:spPr bwMode="auto">
          <a:xfrm flipH="1">
            <a:off x="10321563" y="3358996"/>
            <a:ext cx="200176" cy="0"/>
          </a:xfrm>
          <a:prstGeom prst="line">
            <a:avLst/>
          </a:prstGeom>
          <a:noFill/>
          <a:ln w="60325" cmpd="dbl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Connettore diritto 56">
            <a:extLst>
              <a:ext uri="{FF2B5EF4-FFF2-40B4-BE49-F238E27FC236}">
                <a16:creationId xmlns:a16="http://schemas.microsoft.com/office/drawing/2014/main" id="{28F9D2B7-16DD-49DA-A21B-6ACE6B7F4B8D}"/>
              </a:ext>
            </a:extLst>
          </p:cNvPr>
          <p:cNvCxnSpPr>
            <a:cxnSpLocks/>
          </p:cNvCxnSpPr>
          <p:nvPr/>
        </p:nvCxnSpPr>
        <p:spPr bwMode="auto">
          <a:xfrm flipH="1">
            <a:off x="10333084" y="4102095"/>
            <a:ext cx="200176" cy="0"/>
          </a:xfrm>
          <a:prstGeom prst="line">
            <a:avLst/>
          </a:prstGeom>
          <a:noFill/>
          <a:ln w="60325" cmpd="dbl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Connettore diritto 57">
            <a:extLst>
              <a:ext uri="{FF2B5EF4-FFF2-40B4-BE49-F238E27FC236}">
                <a16:creationId xmlns:a16="http://schemas.microsoft.com/office/drawing/2014/main" id="{B704554C-37D6-45DD-ACB0-53D4B69C7CEE}"/>
              </a:ext>
            </a:extLst>
          </p:cNvPr>
          <p:cNvCxnSpPr>
            <a:cxnSpLocks/>
          </p:cNvCxnSpPr>
          <p:nvPr/>
        </p:nvCxnSpPr>
        <p:spPr bwMode="auto">
          <a:xfrm flipH="1">
            <a:off x="10321563" y="3948003"/>
            <a:ext cx="200176" cy="0"/>
          </a:xfrm>
          <a:prstGeom prst="line">
            <a:avLst/>
          </a:prstGeom>
          <a:noFill/>
          <a:ln w="60325" cmpd="dbl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Connettore diritto 59">
            <a:extLst>
              <a:ext uri="{FF2B5EF4-FFF2-40B4-BE49-F238E27FC236}">
                <a16:creationId xmlns:a16="http://schemas.microsoft.com/office/drawing/2014/main" id="{0508F283-BF71-4831-8A80-BFCD9D75EDF2}"/>
              </a:ext>
            </a:extLst>
          </p:cNvPr>
          <p:cNvCxnSpPr>
            <a:cxnSpLocks/>
          </p:cNvCxnSpPr>
          <p:nvPr/>
        </p:nvCxnSpPr>
        <p:spPr bwMode="auto">
          <a:xfrm flipH="1">
            <a:off x="10860164" y="4058842"/>
            <a:ext cx="12325" cy="332667"/>
          </a:xfrm>
          <a:prstGeom prst="line">
            <a:avLst/>
          </a:prstGeom>
          <a:noFill/>
          <a:ln w="60325" cmpd="dbl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Connettore diritto 60">
            <a:extLst>
              <a:ext uri="{FF2B5EF4-FFF2-40B4-BE49-F238E27FC236}">
                <a16:creationId xmlns:a16="http://schemas.microsoft.com/office/drawing/2014/main" id="{0836CB03-A62F-4977-94F7-4111A6DA5CE0}"/>
              </a:ext>
            </a:extLst>
          </p:cNvPr>
          <p:cNvCxnSpPr>
            <a:cxnSpLocks/>
          </p:cNvCxnSpPr>
          <p:nvPr/>
        </p:nvCxnSpPr>
        <p:spPr bwMode="auto">
          <a:xfrm>
            <a:off x="10872489" y="3358997"/>
            <a:ext cx="0" cy="560155"/>
          </a:xfrm>
          <a:prstGeom prst="line">
            <a:avLst/>
          </a:prstGeom>
          <a:noFill/>
          <a:ln w="60325" cmpd="dbl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Connettore diritto 61">
            <a:extLst>
              <a:ext uri="{FF2B5EF4-FFF2-40B4-BE49-F238E27FC236}">
                <a16:creationId xmlns:a16="http://schemas.microsoft.com/office/drawing/2014/main" id="{2D5A82BA-692C-4D5C-AA56-E4A4D58B6BA7}"/>
              </a:ext>
            </a:extLst>
          </p:cNvPr>
          <p:cNvCxnSpPr>
            <a:cxnSpLocks/>
          </p:cNvCxnSpPr>
          <p:nvPr/>
        </p:nvCxnSpPr>
        <p:spPr bwMode="auto">
          <a:xfrm flipH="1">
            <a:off x="10850888" y="3376278"/>
            <a:ext cx="201616" cy="0"/>
          </a:xfrm>
          <a:prstGeom prst="line">
            <a:avLst/>
          </a:prstGeom>
          <a:noFill/>
          <a:ln w="60325" cmpd="dbl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Connettore diritto 62">
            <a:extLst>
              <a:ext uri="{FF2B5EF4-FFF2-40B4-BE49-F238E27FC236}">
                <a16:creationId xmlns:a16="http://schemas.microsoft.com/office/drawing/2014/main" id="{E9C1D9A1-7AA1-4FE7-8B9D-C4B7A8F9BC1C}"/>
              </a:ext>
            </a:extLst>
          </p:cNvPr>
          <p:cNvCxnSpPr>
            <a:cxnSpLocks/>
          </p:cNvCxnSpPr>
          <p:nvPr/>
        </p:nvCxnSpPr>
        <p:spPr bwMode="auto">
          <a:xfrm flipH="1">
            <a:off x="10855208" y="4058842"/>
            <a:ext cx="201616" cy="0"/>
          </a:xfrm>
          <a:prstGeom prst="line">
            <a:avLst/>
          </a:prstGeom>
          <a:noFill/>
          <a:ln w="60325" cmpd="dbl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Connettore diritto 63">
            <a:extLst>
              <a:ext uri="{FF2B5EF4-FFF2-40B4-BE49-F238E27FC236}">
                <a16:creationId xmlns:a16="http://schemas.microsoft.com/office/drawing/2014/main" id="{0B34CC73-4A08-4FC2-906D-394BBD089F4C}"/>
              </a:ext>
            </a:extLst>
          </p:cNvPr>
          <p:cNvCxnSpPr>
            <a:cxnSpLocks/>
          </p:cNvCxnSpPr>
          <p:nvPr/>
        </p:nvCxnSpPr>
        <p:spPr bwMode="auto">
          <a:xfrm flipH="1">
            <a:off x="10850888" y="3903309"/>
            <a:ext cx="201616" cy="0"/>
          </a:xfrm>
          <a:prstGeom prst="line">
            <a:avLst/>
          </a:prstGeom>
          <a:noFill/>
          <a:ln w="60325" cmpd="dbl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2" name="Immagine 11">
            <a:extLst>
              <a:ext uri="{FF2B5EF4-FFF2-40B4-BE49-F238E27FC236}">
                <a16:creationId xmlns:a16="http://schemas.microsoft.com/office/drawing/2014/main" id="{93EDABB4-F6F8-42E9-9690-96EA2600E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068" y="3039220"/>
            <a:ext cx="766140" cy="61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Immagine 13">
            <a:extLst>
              <a:ext uri="{FF2B5EF4-FFF2-40B4-BE49-F238E27FC236}">
                <a16:creationId xmlns:a16="http://schemas.microsoft.com/office/drawing/2014/main" id="{36CAB1DB-04C7-4205-86B8-EE5CDF3F4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788" y="3796779"/>
            <a:ext cx="764700" cy="61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Immagine 14">
            <a:extLst>
              <a:ext uri="{FF2B5EF4-FFF2-40B4-BE49-F238E27FC236}">
                <a16:creationId xmlns:a16="http://schemas.microsoft.com/office/drawing/2014/main" id="{EE0D1ABB-2F1E-45D8-8BC0-5ABA64427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617" y="1668745"/>
            <a:ext cx="764700" cy="61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9" name="Connettore diritto 52">
            <a:extLst>
              <a:ext uri="{FF2B5EF4-FFF2-40B4-BE49-F238E27FC236}">
                <a16:creationId xmlns:a16="http://schemas.microsoft.com/office/drawing/2014/main" id="{01068879-FD48-4CFA-BDBF-CB0CF167DFB5}"/>
              </a:ext>
            </a:extLst>
          </p:cNvPr>
          <p:cNvCxnSpPr>
            <a:cxnSpLocks/>
          </p:cNvCxnSpPr>
          <p:nvPr/>
        </p:nvCxnSpPr>
        <p:spPr bwMode="auto">
          <a:xfrm>
            <a:off x="8858933" y="2122547"/>
            <a:ext cx="10289" cy="1086607"/>
          </a:xfrm>
          <a:prstGeom prst="line">
            <a:avLst/>
          </a:prstGeom>
          <a:noFill/>
          <a:ln w="60325" cmpd="dbl" algn="ctr">
            <a:solidFill>
              <a:schemeClr val="tx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Connettore diritto 56">
            <a:extLst>
              <a:ext uri="{FF2B5EF4-FFF2-40B4-BE49-F238E27FC236}">
                <a16:creationId xmlns:a16="http://schemas.microsoft.com/office/drawing/2014/main" id="{33F38726-D348-46E7-9A18-42CBFD029AB1}"/>
              </a:ext>
            </a:extLst>
          </p:cNvPr>
          <p:cNvCxnSpPr>
            <a:cxnSpLocks/>
          </p:cNvCxnSpPr>
          <p:nvPr/>
        </p:nvCxnSpPr>
        <p:spPr bwMode="auto">
          <a:xfrm flipH="1">
            <a:off x="8684888" y="3348844"/>
            <a:ext cx="200176" cy="0"/>
          </a:xfrm>
          <a:prstGeom prst="line">
            <a:avLst/>
          </a:prstGeom>
          <a:noFill/>
          <a:ln w="60325" cmpd="dbl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" name="Connettore diritto 57">
            <a:extLst>
              <a:ext uri="{FF2B5EF4-FFF2-40B4-BE49-F238E27FC236}">
                <a16:creationId xmlns:a16="http://schemas.microsoft.com/office/drawing/2014/main" id="{1BB0BD1F-4CF9-47F0-BB61-DFA8F1DEC468}"/>
              </a:ext>
            </a:extLst>
          </p:cNvPr>
          <p:cNvCxnSpPr>
            <a:cxnSpLocks/>
          </p:cNvCxnSpPr>
          <p:nvPr/>
        </p:nvCxnSpPr>
        <p:spPr bwMode="auto">
          <a:xfrm flipH="1">
            <a:off x="8673367" y="3194753"/>
            <a:ext cx="200176" cy="0"/>
          </a:xfrm>
          <a:prstGeom prst="line">
            <a:avLst/>
          </a:prstGeom>
          <a:noFill/>
          <a:ln w="60325" cmpd="dbl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Connettore diritto 59">
            <a:extLst>
              <a:ext uri="{FF2B5EF4-FFF2-40B4-BE49-F238E27FC236}">
                <a16:creationId xmlns:a16="http://schemas.microsoft.com/office/drawing/2014/main" id="{C63154DA-81BD-42AC-B12B-78386DDAD6E6}"/>
              </a:ext>
            </a:extLst>
          </p:cNvPr>
          <p:cNvCxnSpPr>
            <a:cxnSpLocks/>
          </p:cNvCxnSpPr>
          <p:nvPr/>
        </p:nvCxnSpPr>
        <p:spPr bwMode="auto">
          <a:xfrm>
            <a:off x="8869222" y="4196661"/>
            <a:ext cx="0" cy="865405"/>
          </a:xfrm>
          <a:prstGeom prst="line">
            <a:avLst/>
          </a:prstGeom>
          <a:noFill/>
          <a:ln w="60325" cmpd="dbl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" name="Connettore diritto 62">
            <a:extLst>
              <a:ext uri="{FF2B5EF4-FFF2-40B4-BE49-F238E27FC236}">
                <a16:creationId xmlns:a16="http://schemas.microsoft.com/office/drawing/2014/main" id="{BCC238A4-9D9C-4982-9348-58DF4CD36238}"/>
              </a:ext>
            </a:extLst>
          </p:cNvPr>
          <p:cNvCxnSpPr>
            <a:cxnSpLocks/>
          </p:cNvCxnSpPr>
          <p:nvPr/>
        </p:nvCxnSpPr>
        <p:spPr bwMode="auto">
          <a:xfrm flipH="1">
            <a:off x="8667606" y="4191756"/>
            <a:ext cx="201616" cy="0"/>
          </a:xfrm>
          <a:prstGeom prst="line">
            <a:avLst/>
          </a:prstGeom>
          <a:noFill/>
          <a:ln w="60325" cmpd="dbl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" name="Connettore diritto 63">
            <a:extLst>
              <a:ext uri="{FF2B5EF4-FFF2-40B4-BE49-F238E27FC236}">
                <a16:creationId xmlns:a16="http://schemas.microsoft.com/office/drawing/2014/main" id="{E73E8052-5AE1-4AA4-8F95-ACD7D49E208D}"/>
              </a:ext>
            </a:extLst>
          </p:cNvPr>
          <p:cNvCxnSpPr>
            <a:cxnSpLocks/>
          </p:cNvCxnSpPr>
          <p:nvPr/>
        </p:nvCxnSpPr>
        <p:spPr bwMode="auto">
          <a:xfrm flipH="1">
            <a:off x="8657317" y="4061524"/>
            <a:ext cx="201616" cy="0"/>
          </a:xfrm>
          <a:prstGeom prst="line">
            <a:avLst/>
          </a:prstGeom>
          <a:noFill/>
          <a:ln w="60325" cmpd="dbl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2" name="Immagine 11">
            <a:extLst>
              <a:ext uri="{FF2B5EF4-FFF2-40B4-BE49-F238E27FC236}">
                <a16:creationId xmlns:a16="http://schemas.microsoft.com/office/drawing/2014/main" id="{7348F362-96F7-4F6C-AD17-9EB27B88A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422" y="2406914"/>
            <a:ext cx="766140" cy="61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Immagine 12">
            <a:extLst>
              <a:ext uri="{FF2B5EF4-FFF2-40B4-BE49-F238E27FC236}">
                <a16:creationId xmlns:a16="http://schemas.microsoft.com/office/drawing/2014/main" id="{FE930900-4F89-4B27-910B-B30BC1C04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422" y="1682536"/>
            <a:ext cx="766140" cy="61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4" name="Connettore diritto 51">
            <a:extLst>
              <a:ext uri="{FF2B5EF4-FFF2-40B4-BE49-F238E27FC236}">
                <a16:creationId xmlns:a16="http://schemas.microsoft.com/office/drawing/2014/main" id="{ACD15B35-DA30-4690-82AE-4FDDFDA6D541}"/>
              </a:ext>
            </a:extLst>
          </p:cNvPr>
          <p:cNvCxnSpPr>
            <a:cxnSpLocks/>
          </p:cNvCxnSpPr>
          <p:nvPr/>
        </p:nvCxnSpPr>
        <p:spPr bwMode="auto">
          <a:xfrm>
            <a:off x="10604970" y="2660907"/>
            <a:ext cx="11715" cy="1743326"/>
          </a:xfrm>
          <a:prstGeom prst="line">
            <a:avLst/>
          </a:prstGeom>
          <a:noFill/>
          <a:ln w="60325" cmpd="dbl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Connettore diritto 52">
            <a:extLst>
              <a:ext uri="{FF2B5EF4-FFF2-40B4-BE49-F238E27FC236}">
                <a16:creationId xmlns:a16="http://schemas.microsoft.com/office/drawing/2014/main" id="{68EE5BC0-2D8D-41C2-9C0D-1A2E8710A00A}"/>
              </a:ext>
            </a:extLst>
          </p:cNvPr>
          <p:cNvCxnSpPr>
            <a:cxnSpLocks/>
          </p:cNvCxnSpPr>
          <p:nvPr/>
        </p:nvCxnSpPr>
        <p:spPr bwMode="auto">
          <a:xfrm>
            <a:off x="10585479" y="1993380"/>
            <a:ext cx="17783" cy="583468"/>
          </a:xfrm>
          <a:prstGeom prst="line">
            <a:avLst/>
          </a:prstGeom>
          <a:noFill/>
          <a:ln w="60325" cmpd="dbl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" name="Connettore diritto 54">
            <a:extLst>
              <a:ext uri="{FF2B5EF4-FFF2-40B4-BE49-F238E27FC236}">
                <a16:creationId xmlns:a16="http://schemas.microsoft.com/office/drawing/2014/main" id="{242DE4EE-9EC0-4F67-86CB-D90E357226EE}"/>
              </a:ext>
            </a:extLst>
          </p:cNvPr>
          <p:cNvCxnSpPr>
            <a:cxnSpLocks/>
          </p:cNvCxnSpPr>
          <p:nvPr/>
        </p:nvCxnSpPr>
        <p:spPr bwMode="auto">
          <a:xfrm flipH="1">
            <a:off x="10305722" y="1988903"/>
            <a:ext cx="333835" cy="2999"/>
          </a:xfrm>
          <a:prstGeom prst="line">
            <a:avLst/>
          </a:prstGeom>
          <a:noFill/>
          <a:ln w="60325" cmpd="dbl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Connettore diritto 56">
            <a:extLst>
              <a:ext uri="{FF2B5EF4-FFF2-40B4-BE49-F238E27FC236}">
                <a16:creationId xmlns:a16="http://schemas.microsoft.com/office/drawing/2014/main" id="{B1FEECE2-728F-4DA5-95D4-8912F7F03DF5}"/>
              </a:ext>
            </a:extLst>
          </p:cNvPr>
          <p:cNvCxnSpPr>
            <a:cxnSpLocks/>
          </p:cNvCxnSpPr>
          <p:nvPr/>
        </p:nvCxnSpPr>
        <p:spPr bwMode="auto">
          <a:xfrm flipH="1">
            <a:off x="10276649" y="2702567"/>
            <a:ext cx="362908" cy="13971"/>
          </a:xfrm>
          <a:prstGeom prst="line">
            <a:avLst/>
          </a:prstGeom>
          <a:noFill/>
          <a:ln w="60325" cmpd="dbl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" name="Connettore diritto 57">
            <a:extLst>
              <a:ext uri="{FF2B5EF4-FFF2-40B4-BE49-F238E27FC236}">
                <a16:creationId xmlns:a16="http://schemas.microsoft.com/office/drawing/2014/main" id="{41B48638-FDA8-4730-9DB8-77B62904A2E5}"/>
              </a:ext>
            </a:extLst>
          </p:cNvPr>
          <p:cNvCxnSpPr>
            <a:cxnSpLocks/>
          </p:cNvCxnSpPr>
          <p:nvPr/>
        </p:nvCxnSpPr>
        <p:spPr bwMode="auto">
          <a:xfrm flipH="1">
            <a:off x="10305722" y="2562446"/>
            <a:ext cx="333835" cy="0"/>
          </a:xfrm>
          <a:prstGeom prst="line">
            <a:avLst/>
          </a:prstGeom>
          <a:noFill/>
          <a:ln w="60325" cmpd="dbl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2" name="Connettore diritto 60">
            <a:extLst>
              <a:ext uri="{FF2B5EF4-FFF2-40B4-BE49-F238E27FC236}">
                <a16:creationId xmlns:a16="http://schemas.microsoft.com/office/drawing/2014/main" id="{1A59182C-D38F-4570-A6E1-3FE730AAE140}"/>
              </a:ext>
            </a:extLst>
          </p:cNvPr>
          <p:cNvCxnSpPr>
            <a:cxnSpLocks/>
          </p:cNvCxnSpPr>
          <p:nvPr/>
        </p:nvCxnSpPr>
        <p:spPr bwMode="auto">
          <a:xfrm flipH="1">
            <a:off x="10497031" y="3344596"/>
            <a:ext cx="0" cy="603408"/>
          </a:xfrm>
          <a:prstGeom prst="line">
            <a:avLst/>
          </a:prstGeom>
          <a:noFill/>
          <a:ln w="60325" cmpd="dbl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1" name="Immagine 14">
            <a:extLst>
              <a:ext uri="{FF2B5EF4-FFF2-40B4-BE49-F238E27FC236}">
                <a16:creationId xmlns:a16="http://schemas.microsoft.com/office/drawing/2014/main" id="{39A382CD-F273-47ED-BBDA-22739A278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2504" y="1670897"/>
            <a:ext cx="764700" cy="61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2" name="Connettore diritto 60">
            <a:extLst>
              <a:ext uri="{FF2B5EF4-FFF2-40B4-BE49-F238E27FC236}">
                <a16:creationId xmlns:a16="http://schemas.microsoft.com/office/drawing/2014/main" id="{72AF3326-F4E5-4A2C-A24A-9629394C5EFD}"/>
              </a:ext>
            </a:extLst>
          </p:cNvPr>
          <p:cNvCxnSpPr>
            <a:cxnSpLocks/>
          </p:cNvCxnSpPr>
          <p:nvPr/>
        </p:nvCxnSpPr>
        <p:spPr bwMode="auto">
          <a:xfrm flipH="1">
            <a:off x="10733907" y="1959039"/>
            <a:ext cx="0" cy="603408"/>
          </a:xfrm>
          <a:prstGeom prst="line">
            <a:avLst/>
          </a:prstGeom>
          <a:noFill/>
          <a:ln w="60325" cmpd="dbl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" name="Connettore diritto 61">
            <a:extLst>
              <a:ext uri="{FF2B5EF4-FFF2-40B4-BE49-F238E27FC236}">
                <a16:creationId xmlns:a16="http://schemas.microsoft.com/office/drawing/2014/main" id="{450BDE2F-72DF-4058-9E9C-18D73350E701}"/>
              </a:ext>
            </a:extLst>
          </p:cNvPr>
          <p:cNvCxnSpPr>
            <a:cxnSpLocks/>
            <a:stCxn id="71" idx="1"/>
          </p:cNvCxnSpPr>
          <p:nvPr/>
        </p:nvCxnSpPr>
        <p:spPr bwMode="auto">
          <a:xfrm flipH="1">
            <a:off x="10697614" y="1979081"/>
            <a:ext cx="354890" cy="11640"/>
          </a:xfrm>
          <a:prstGeom prst="line">
            <a:avLst/>
          </a:prstGeom>
          <a:noFill/>
          <a:ln w="60325" cmpd="dbl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4" name="Connettore diritto 63">
            <a:extLst>
              <a:ext uri="{FF2B5EF4-FFF2-40B4-BE49-F238E27FC236}">
                <a16:creationId xmlns:a16="http://schemas.microsoft.com/office/drawing/2014/main" id="{04973E58-0032-4932-B407-0EFBE9482E1E}"/>
              </a:ext>
            </a:extLst>
          </p:cNvPr>
          <p:cNvCxnSpPr>
            <a:cxnSpLocks/>
          </p:cNvCxnSpPr>
          <p:nvPr/>
        </p:nvCxnSpPr>
        <p:spPr bwMode="auto">
          <a:xfrm flipH="1">
            <a:off x="10723354" y="2562446"/>
            <a:ext cx="304652" cy="0"/>
          </a:xfrm>
          <a:prstGeom prst="line">
            <a:avLst/>
          </a:prstGeom>
          <a:noFill/>
          <a:ln w="60325" cmpd="dbl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9" name="Connettore diritto 51">
            <a:extLst>
              <a:ext uri="{FF2B5EF4-FFF2-40B4-BE49-F238E27FC236}">
                <a16:creationId xmlns:a16="http://schemas.microsoft.com/office/drawing/2014/main" id="{3FA19F2C-9395-47D2-B0C8-5E1135AB8046}"/>
              </a:ext>
            </a:extLst>
          </p:cNvPr>
          <p:cNvCxnSpPr>
            <a:cxnSpLocks/>
          </p:cNvCxnSpPr>
          <p:nvPr/>
        </p:nvCxnSpPr>
        <p:spPr bwMode="auto">
          <a:xfrm>
            <a:off x="10757207" y="2660907"/>
            <a:ext cx="8601" cy="1722114"/>
          </a:xfrm>
          <a:prstGeom prst="line">
            <a:avLst/>
          </a:prstGeom>
          <a:noFill/>
          <a:ln w="60325" cmpd="dbl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" name="Connettore diritto 81">
            <a:extLst>
              <a:ext uri="{FF2B5EF4-FFF2-40B4-BE49-F238E27FC236}">
                <a16:creationId xmlns:a16="http://schemas.microsoft.com/office/drawing/2014/main" id="{D5CF0F69-6197-4617-88DC-5D41E42BF9FC}"/>
              </a:ext>
            </a:extLst>
          </p:cNvPr>
          <p:cNvCxnSpPr>
            <a:cxnSpLocks/>
          </p:cNvCxnSpPr>
          <p:nvPr/>
        </p:nvCxnSpPr>
        <p:spPr bwMode="auto">
          <a:xfrm flipH="1">
            <a:off x="10725669" y="2690700"/>
            <a:ext cx="362908" cy="13971"/>
          </a:xfrm>
          <a:prstGeom prst="line">
            <a:avLst/>
          </a:prstGeom>
          <a:noFill/>
          <a:ln w="60325" cmpd="dbl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0" name="Immagine 13">
            <a:extLst>
              <a:ext uri="{FF2B5EF4-FFF2-40B4-BE49-F238E27FC236}">
                <a16:creationId xmlns:a16="http://schemas.microsoft.com/office/drawing/2014/main" id="{09213FCC-A183-4C9D-AABF-CEFB0E706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2504" y="2407969"/>
            <a:ext cx="764700" cy="61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6" name="Connettore diritto 60">
            <a:extLst>
              <a:ext uri="{FF2B5EF4-FFF2-40B4-BE49-F238E27FC236}">
                <a16:creationId xmlns:a16="http://schemas.microsoft.com/office/drawing/2014/main" id="{E2D9906B-3146-4192-B9E5-170C363140B4}"/>
              </a:ext>
            </a:extLst>
          </p:cNvPr>
          <p:cNvCxnSpPr>
            <a:cxnSpLocks/>
          </p:cNvCxnSpPr>
          <p:nvPr/>
        </p:nvCxnSpPr>
        <p:spPr bwMode="auto">
          <a:xfrm>
            <a:off x="8869503" y="3344596"/>
            <a:ext cx="15561" cy="714246"/>
          </a:xfrm>
          <a:prstGeom prst="line">
            <a:avLst/>
          </a:prstGeom>
          <a:noFill/>
          <a:ln w="60325" cmpd="dbl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8258" name="Connettore 2 138257">
            <a:extLst>
              <a:ext uri="{FF2B5EF4-FFF2-40B4-BE49-F238E27FC236}">
                <a16:creationId xmlns:a16="http://schemas.microsoft.com/office/drawing/2014/main" id="{BCA37768-103B-4999-A18D-4EFE0C33580E}"/>
              </a:ext>
            </a:extLst>
          </p:cNvPr>
          <p:cNvCxnSpPr>
            <a:cxnSpLocks/>
          </p:cNvCxnSpPr>
          <p:nvPr/>
        </p:nvCxnSpPr>
        <p:spPr bwMode="auto">
          <a:xfrm flipV="1">
            <a:off x="7713056" y="2122547"/>
            <a:ext cx="0" cy="991899"/>
          </a:xfrm>
          <a:prstGeom prst="straightConnector1">
            <a:avLst/>
          </a:prstGeom>
          <a:ln>
            <a:solidFill>
              <a:schemeClr val="tx1"/>
            </a:solidFill>
            <a:prstDash val="dashDot"/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8260" name="CasellaDiTesto 138259">
            <a:extLst>
              <a:ext uri="{FF2B5EF4-FFF2-40B4-BE49-F238E27FC236}">
                <a16:creationId xmlns:a16="http://schemas.microsoft.com/office/drawing/2014/main" id="{77ECD4B4-69B3-4E7C-AD19-90DA9829E32B}"/>
              </a:ext>
            </a:extLst>
          </p:cNvPr>
          <p:cNvSpPr txBox="1"/>
          <p:nvPr/>
        </p:nvSpPr>
        <p:spPr>
          <a:xfrm>
            <a:off x="7971730" y="5175327"/>
            <a:ext cx="1725152" cy="48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Vnútorné zapojenie</a:t>
            </a:r>
          </a:p>
          <a:p>
            <a:pPr algn="ctr"/>
            <a:r>
              <a:rPr lang="it-IT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Max 8 monitorov</a:t>
            </a:r>
          </a:p>
        </p:txBody>
      </p:sp>
      <p:sp>
        <p:nvSpPr>
          <p:cNvPr id="94" name="CasellaDiTesto 93">
            <a:extLst>
              <a:ext uri="{FF2B5EF4-FFF2-40B4-BE49-F238E27FC236}">
                <a16:creationId xmlns:a16="http://schemas.microsoft.com/office/drawing/2014/main" id="{08AD0B77-E233-447C-B7A4-A2BB15FD7DC3}"/>
              </a:ext>
            </a:extLst>
          </p:cNvPr>
          <p:cNvSpPr txBox="1"/>
          <p:nvPr/>
        </p:nvSpPr>
        <p:spPr>
          <a:xfrm>
            <a:off x="9988313" y="5166666"/>
            <a:ext cx="1725152" cy="678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70" b="1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Vnútorné</a:t>
            </a:r>
            <a:r>
              <a:rPr lang="en-US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270" b="1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zapojenie</a:t>
            </a:r>
            <a:endParaRPr lang="en-US" sz="127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Max. 2 monitory</a:t>
            </a:r>
          </a:p>
          <a:p>
            <a:pPr algn="ctr"/>
            <a:r>
              <a:rPr lang="en-US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pre </a:t>
            </a:r>
            <a:r>
              <a:rPr lang="en-US" sz="1270" b="1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každ</a:t>
            </a:r>
            <a:r>
              <a:rPr lang="sk-SK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ý výstup</a:t>
            </a:r>
            <a:endParaRPr lang="en-US" sz="127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6" name="CasellaDiTesto 95">
            <a:extLst>
              <a:ext uri="{FF2B5EF4-FFF2-40B4-BE49-F238E27FC236}">
                <a16:creationId xmlns:a16="http://schemas.microsoft.com/office/drawing/2014/main" id="{2A0C9DAE-7332-466B-9371-A57D48D4ECE2}"/>
              </a:ext>
            </a:extLst>
          </p:cNvPr>
          <p:cNvSpPr txBox="1"/>
          <p:nvPr/>
        </p:nvSpPr>
        <p:spPr>
          <a:xfrm>
            <a:off x="7783456" y="1243127"/>
            <a:ext cx="728084" cy="287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IN-OUT</a:t>
            </a:r>
          </a:p>
        </p:txBody>
      </p:sp>
      <p:sp>
        <p:nvSpPr>
          <p:cNvPr id="97" name="CasellaDiTesto 96">
            <a:extLst>
              <a:ext uri="{FF2B5EF4-FFF2-40B4-BE49-F238E27FC236}">
                <a16:creationId xmlns:a16="http://schemas.microsoft.com/office/drawing/2014/main" id="{5A3997F1-541E-4620-8DB1-DEB94B7307D6}"/>
              </a:ext>
            </a:extLst>
          </p:cNvPr>
          <p:cNvSpPr txBox="1"/>
          <p:nvPr/>
        </p:nvSpPr>
        <p:spPr>
          <a:xfrm>
            <a:off x="10276948" y="1245015"/>
            <a:ext cx="854721" cy="287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HVIEZDA</a:t>
            </a:r>
            <a:endParaRPr lang="it-IT" sz="127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98" name="Connettore diritto 57">
            <a:extLst>
              <a:ext uri="{FF2B5EF4-FFF2-40B4-BE49-F238E27FC236}">
                <a16:creationId xmlns:a16="http://schemas.microsoft.com/office/drawing/2014/main" id="{7FD5A37E-F6BE-4658-B8B4-B8D483633C26}"/>
              </a:ext>
            </a:extLst>
          </p:cNvPr>
          <p:cNvCxnSpPr>
            <a:cxnSpLocks/>
          </p:cNvCxnSpPr>
          <p:nvPr/>
        </p:nvCxnSpPr>
        <p:spPr bwMode="auto">
          <a:xfrm flipH="1">
            <a:off x="8655656" y="2122547"/>
            <a:ext cx="200176" cy="0"/>
          </a:xfrm>
          <a:prstGeom prst="line">
            <a:avLst/>
          </a:prstGeom>
          <a:noFill/>
          <a:ln w="60325" cmpd="dbl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8262" name="CasellaDiTesto 138261">
            <a:extLst>
              <a:ext uri="{FF2B5EF4-FFF2-40B4-BE49-F238E27FC236}">
                <a16:creationId xmlns:a16="http://schemas.microsoft.com/office/drawing/2014/main" id="{D187CAE8-3261-41BD-BE2D-7C3A242E6B13}"/>
              </a:ext>
            </a:extLst>
          </p:cNvPr>
          <p:cNvSpPr txBox="1"/>
          <p:nvPr/>
        </p:nvSpPr>
        <p:spPr>
          <a:xfrm>
            <a:off x="7574022" y="1823200"/>
            <a:ext cx="276038" cy="287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70" b="1" dirty="0">
                <a:latin typeface="Century Gothic" panose="020B0502020202020204" pitchFamily="34" charset="0"/>
              </a:rPr>
              <a:t>8</a:t>
            </a:r>
          </a:p>
        </p:txBody>
      </p:sp>
      <p:sp>
        <p:nvSpPr>
          <p:cNvPr id="100" name="CasellaDiTesto 99">
            <a:extLst>
              <a:ext uri="{FF2B5EF4-FFF2-40B4-BE49-F238E27FC236}">
                <a16:creationId xmlns:a16="http://schemas.microsoft.com/office/drawing/2014/main" id="{9FEADEED-6A42-441B-9852-E23CD71F0EDB}"/>
              </a:ext>
            </a:extLst>
          </p:cNvPr>
          <p:cNvSpPr txBox="1"/>
          <p:nvPr/>
        </p:nvSpPr>
        <p:spPr>
          <a:xfrm>
            <a:off x="7578145" y="3149798"/>
            <a:ext cx="276038" cy="287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7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01" name="CasellaDiTesto 100">
            <a:extLst>
              <a:ext uri="{FF2B5EF4-FFF2-40B4-BE49-F238E27FC236}">
                <a16:creationId xmlns:a16="http://schemas.microsoft.com/office/drawing/2014/main" id="{4BA12FA5-A0CD-44C0-B6E7-47ABCE5B932B}"/>
              </a:ext>
            </a:extLst>
          </p:cNvPr>
          <p:cNvSpPr txBox="1"/>
          <p:nvPr/>
        </p:nvSpPr>
        <p:spPr>
          <a:xfrm>
            <a:off x="7578557" y="3903930"/>
            <a:ext cx="276038" cy="287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7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03" name="CasellaDiTesto 102">
            <a:extLst>
              <a:ext uri="{FF2B5EF4-FFF2-40B4-BE49-F238E27FC236}">
                <a16:creationId xmlns:a16="http://schemas.microsoft.com/office/drawing/2014/main" id="{27DC22F3-7B46-4B88-A3F6-6F942327A631}"/>
              </a:ext>
            </a:extLst>
          </p:cNvPr>
          <p:cNvSpPr txBox="1"/>
          <p:nvPr/>
        </p:nvSpPr>
        <p:spPr>
          <a:xfrm>
            <a:off x="9275412" y="3149798"/>
            <a:ext cx="276038" cy="287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7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04" name="CasellaDiTesto 103">
            <a:extLst>
              <a:ext uri="{FF2B5EF4-FFF2-40B4-BE49-F238E27FC236}">
                <a16:creationId xmlns:a16="http://schemas.microsoft.com/office/drawing/2014/main" id="{4448DCED-E1D7-466E-AC89-D0B32E3FD7A5}"/>
              </a:ext>
            </a:extLst>
          </p:cNvPr>
          <p:cNvSpPr txBox="1"/>
          <p:nvPr/>
        </p:nvSpPr>
        <p:spPr>
          <a:xfrm>
            <a:off x="9275824" y="3903930"/>
            <a:ext cx="276038" cy="287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7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05" name="CasellaDiTesto 104">
            <a:extLst>
              <a:ext uri="{FF2B5EF4-FFF2-40B4-BE49-F238E27FC236}">
                <a16:creationId xmlns:a16="http://schemas.microsoft.com/office/drawing/2014/main" id="{7EBC7600-6F37-462B-BF2D-BAC11678B99D}"/>
              </a:ext>
            </a:extLst>
          </p:cNvPr>
          <p:cNvSpPr txBox="1"/>
          <p:nvPr/>
        </p:nvSpPr>
        <p:spPr>
          <a:xfrm>
            <a:off x="9253971" y="1810775"/>
            <a:ext cx="276038" cy="287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7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06" name="CasellaDiTesto 105">
            <a:extLst>
              <a:ext uri="{FF2B5EF4-FFF2-40B4-BE49-F238E27FC236}">
                <a16:creationId xmlns:a16="http://schemas.microsoft.com/office/drawing/2014/main" id="{AA863BD5-C41D-4D35-B963-AE8BA400B277}"/>
              </a:ext>
            </a:extLst>
          </p:cNvPr>
          <p:cNvSpPr txBox="1"/>
          <p:nvPr/>
        </p:nvSpPr>
        <p:spPr>
          <a:xfrm>
            <a:off x="9254382" y="2564907"/>
            <a:ext cx="276038" cy="287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7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07" name="CasellaDiTesto 106">
            <a:extLst>
              <a:ext uri="{FF2B5EF4-FFF2-40B4-BE49-F238E27FC236}">
                <a16:creationId xmlns:a16="http://schemas.microsoft.com/office/drawing/2014/main" id="{C0770E31-0CAF-46FD-A7C3-326C964D25CD}"/>
              </a:ext>
            </a:extLst>
          </p:cNvPr>
          <p:cNvSpPr txBox="1"/>
          <p:nvPr/>
        </p:nvSpPr>
        <p:spPr>
          <a:xfrm>
            <a:off x="11799630" y="1810775"/>
            <a:ext cx="276038" cy="287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7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08" name="CasellaDiTesto 107">
            <a:extLst>
              <a:ext uri="{FF2B5EF4-FFF2-40B4-BE49-F238E27FC236}">
                <a16:creationId xmlns:a16="http://schemas.microsoft.com/office/drawing/2014/main" id="{03B462E8-C8AE-4BAC-A34A-67FEBC838EE2}"/>
              </a:ext>
            </a:extLst>
          </p:cNvPr>
          <p:cNvSpPr txBox="1"/>
          <p:nvPr/>
        </p:nvSpPr>
        <p:spPr>
          <a:xfrm>
            <a:off x="11800042" y="2564907"/>
            <a:ext cx="276038" cy="287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7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09" name="CasellaDiTesto 108">
            <a:extLst>
              <a:ext uri="{FF2B5EF4-FFF2-40B4-BE49-F238E27FC236}">
                <a16:creationId xmlns:a16="http://schemas.microsoft.com/office/drawing/2014/main" id="{695EB0E3-A789-4397-9F6A-6B4B1242B05B}"/>
              </a:ext>
            </a:extLst>
          </p:cNvPr>
          <p:cNvSpPr txBox="1"/>
          <p:nvPr/>
        </p:nvSpPr>
        <p:spPr>
          <a:xfrm>
            <a:off x="11796780" y="3197366"/>
            <a:ext cx="276038" cy="287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7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10" name="CasellaDiTesto 109">
            <a:extLst>
              <a:ext uri="{FF2B5EF4-FFF2-40B4-BE49-F238E27FC236}">
                <a16:creationId xmlns:a16="http://schemas.microsoft.com/office/drawing/2014/main" id="{3D16A6C7-B975-4288-800A-C75A8DCC9F91}"/>
              </a:ext>
            </a:extLst>
          </p:cNvPr>
          <p:cNvSpPr txBox="1"/>
          <p:nvPr/>
        </p:nvSpPr>
        <p:spPr>
          <a:xfrm>
            <a:off x="11797192" y="3951498"/>
            <a:ext cx="276038" cy="287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7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11" name="CasellaDiTesto 110">
            <a:extLst>
              <a:ext uri="{FF2B5EF4-FFF2-40B4-BE49-F238E27FC236}">
                <a16:creationId xmlns:a16="http://schemas.microsoft.com/office/drawing/2014/main" id="{FF839092-C77E-476E-BAB0-C9FC3C08D540}"/>
              </a:ext>
            </a:extLst>
          </p:cNvPr>
          <p:cNvSpPr txBox="1"/>
          <p:nvPr/>
        </p:nvSpPr>
        <p:spPr>
          <a:xfrm>
            <a:off x="11052915" y="4586896"/>
            <a:ext cx="795411" cy="245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98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Distrib</a:t>
            </a:r>
            <a:r>
              <a:rPr lang="sk-SK" sz="998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ú</a:t>
            </a:r>
            <a:r>
              <a:rPr lang="it-IT" sz="998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tor</a:t>
            </a:r>
          </a:p>
        </p:txBody>
      </p:sp>
    </p:spTree>
    <p:extLst>
      <p:ext uri="{BB962C8B-B14F-4D97-AF65-F5344CB8AC3E}">
        <p14:creationId xmlns:p14="http://schemas.microsoft.com/office/powerpoint/2010/main" val="15231852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Immagine 4">
            <a:extLst>
              <a:ext uri="{FF2B5EF4-FFF2-40B4-BE49-F238E27FC236}">
                <a16:creationId xmlns:a16="http://schemas.microsoft.com/office/drawing/2014/main" id="{C7C7961C-1262-4AB4-BEB3-51EA688F2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" y="91"/>
            <a:ext cx="12190559" cy="68578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243" name="Line 9">
            <a:extLst>
              <a:ext uri="{FF2B5EF4-FFF2-40B4-BE49-F238E27FC236}">
                <a16:creationId xmlns:a16="http://schemas.microsoft.com/office/drawing/2014/main" id="{90FAE370-B452-46A7-B780-E0FAC321A62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525" y="980808"/>
            <a:ext cx="3123605" cy="0"/>
          </a:xfrm>
          <a:prstGeom prst="line">
            <a:avLst/>
          </a:prstGeom>
          <a:noFill/>
          <a:ln w="15875">
            <a:solidFill>
              <a:srgbClr val="7C7C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sp>
        <p:nvSpPr>
          <p:cNvPr id="31755" name="Text Box 2">
            <a:extLst>
              <a:ext uri="{FF2B5EF4-FFF2-40B4-BE49-F238E27FC236}">
                <a16:creationId xmlns:a16="http://schemas.microsoft.com/office/drawing/2014/main" id="{1F176E73-9A59-47F0-8B5F-F72A67D3C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428" y="279473"/>
            <a:ext cx="9285851" cy="4770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671513" indent="-257175"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5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2pPr>
            <a:lvl3pPr marL="1033463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1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3pPr>
            <a:lvl4pPr marL="1447800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4pPr>
            <a:lvl5pPr marL="1860550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5pPr>
            <a:lvl6pPr marL="23177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6pPr>
            <a:lvl7pPr marL="27749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7pPr>
            <a:lvl8pPr marL="32321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8pPr>
            <a:lvl9pPr marL="36893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9pPr>
          </a:lstStyle>
          <a:p>
            <a:pPr defTabSz="914323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defRPr/>
            </a:pPr>
            <a:r>
              <a:rPr lang="sk-SK" altLang="it-IT" sz="2500" dirty="0">
                <a:solidFill>
                  <a:schemeClr val="bg1">
                    <a:lumMod val="65000"/>
                  </a:schemeClr>
                </a:solidFill>
              </a:rPr>
              <a:t>ZAPOJENIE</a:t>
            </a:r>
            <a:endParaRPr lang="it-IT" altLang="it-IT" sz="25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8245" name="Line 9">
            <a:extLst>
              <a:ext uri="{FF2B5EF4-FFF2-40B4-BE49-F238E27FC236}">
                <a16:creationId xmlns:a16="http://schemas.microsoft.com/office/drawing/2014/main" id="{E9B83E0A-4EE2-4C5C-8C77-A97C6B4342C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525" y="980808"/>
            <a:ext cx="3123605" cy="0"/>
          </a:xfrm>
          <a:prstGeom prst="line">
            <a:avLst/>
          </a:prstGeom>
          <a:noFill/>
          <a:ln w="19050">
            <a:solidFill>
              <a:srgbClr val="7C7C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B58256F-B879-4403-B64B-946CE0E784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40" y="1677462"/>
            <a:ext cx="6597586" cy="153415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6A0938E-CA56-41FD-8321-3E24F17A23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95" y="3444916"/>
            <a:ext cx="5095166" cy="2335699"/>
          </a:xfrm>
          <a:prstGeom prst="rect">
            <a:avLst/>
          </a:prstGeom>
        </p:spPr>
      </p:pic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B92289F9-D810-4275-A67F-61EBA27D2B21}"/>
              </a:ext>
            </a:extLst>
          </p:cNvPr>
          <p:cNvSpPr txBox="1"/>
          <p:nvPr/>
        </p:nvSpPr>
        <p:spPr>
          <a:xfrm>
            <a:off x="6597586" y="2187870"/>
            <a:ext cx="5592974" cy="1209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452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Maximálna vzdialenosť od vonkajšej stanice k poslednej vnútornej stanici: </a:t>
            </a:r>
            <a:endParaRPr lang="sk-SK" sz="1452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it-IT" sz="2177" b="1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Century Gothic" panose="020B0502020202020204" pitchFamily="34" charset="0"/>
              </a:rPr>
              <a:t>160m @ 0,75mm</a:t>
            </a:r>
            <a:r>
              <a:rPr lang="it-IT" sz="2177" b="1" baseline="3000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Century Gothic" panose="020B0502020202020204" pitchFamily="34" charset="0"/>
              </a:rPr>
              <a:t>2</a:t>
            </a:r>
            <a:r>
              <a:rPr lang="it-IT" sz="2177" b="1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Century Gothic" panose="020B0502020202020204" pitchFamily="34" charset="0"/>
              </a:rPr>
              <a:t> </a:t>
            </a:r>
          </a:p>
          <a:p>
            <a:pPr>
              <a:defRPr/>
            </a:pPr>
            <a:r>
              <a:rPr lang="it-IT" sz="2177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200m @ 1mm</a:t>
            </a:r>
            <a:r>
              <a:rPr lang="it-IT" sz="2177" b="1" baseline="30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75" name="CasellaDiTesto 74">
            <a:extLst>
              <a:ext uri="{FF2B5EF4-FFF2-40B4-BE49-F238E27FC236}">
                <a16:creationId xmlns:a16="http://schemas.microsoft.com/office/drawing/2014/main" id="{47A992C6-73D5-4B6A-B5E9-87F9AD790C76}"/>
              </a:ext>
            </a:extLst>
          </p:cNvPr>
          <p:cNvSpPr txBox="1"/>
          <p:nvPr/>
        </p:nvSpPr>
        <p:spPr>
          <a:xfrm>
            <a:off x="6749227" y="3908270"/>
            <a:ext cx="5462328" cy="985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sk-SK" sz="1452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Maximálna dĺžka systému</a:t>
            </a:r>
            <a:r>
              <a:rPr lang="it-IT" sz="1452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: </a:t>
            </a:r>
          </a:p>
          <a:p>
            <a:pPr>
              <a:defRPr/>
            </a:pPr>
            <a:r>
              <a:rPr lang="it-IT" sz="2177" b="1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Century Gothic" panose="020B0502020202020204" pitchFamily="34" charset="0"/>
              </a:rPr>
              <a:t>380m @ 0,75mm</a:t>
            </a:r>
            <a:r>
              <a:rPr lang="it-IT" sz="2177" b="1" baseline="3000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Century Gothic" panose="020B0502020202020204" pitchFamily="34" charset="0"/>
              </a:rPr>
              <a:t>2</a:t>
            </a:r>
            <a:r>
              <a:rPr lang="it-IT" sz="2177" b="1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Century Gothic" panose="020B0502020202020204" pitchFamily="34" charset="0"/>
              </a:rPr>
              <a:t> </a:t>
            </a:r>
          </a:p>
          <a:p>
            <a:pPr>
              <a:defRPr/>
            </a:pPr>
            <a:r>
              <a:rPr lang="it-IT" sz="2177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460m @ 1mm</a:t>
            </a:r>
            <a:r>
              <a:rPr lang="it-IT" sz="2177" b="1" baseline="30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29FB158-8395-47A6-8B62-5B0F7F2B2E3D}"/>
              </a:ext>
            </a:extLst>
          </p:cNvPr>
          <p:cNvSpPr/>
          <p:nvPr/>
        </p:nvSpPr>
        <p:spPr bwMode="auto">
          <a:xfrm>
            <a:off x="3123820" y="4735453"/>
            <a:ext cx="195968" cy="94027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2951" tIns="41475" rIns="82951" bIns="41475" numCol="1" rtlCol="0" anchor="t" anchorCtr="0" compatLnSpc="1">
            <a:prstTxWarp prst="textNoShape">
              <a:avLst/>
            </a:prstTxWarp>
          </a:bodyPr>
          <a:lstStyle/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sz="1633"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76" name="Rettangolo 75">
            <a:extLst>
              <a:ext uri="{FF2B5EF4-FFF2-40B4-BE49-F238E27FC236}">
                <a16:creationId xmlns:a16="http://schemas.microsoft.com/office/drawing/2014/main" id="{AC4227DB-5200-4968-8D25-794DFF3EF497}"/>
              </a:ext>
            </a:extLst>
          </p:cNvPr>
          <p:cNvSpPr/>
          <p:nvPr/>
        </p:nvSpPr>
        <p:spPr bwMode="auto">
          <a:xfrm>
            <a:off x="347608" y="5519324"/>
            <a:ext cx="4311294" cy="26129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2951" tIns="41475" rIns="82951" bIns="41475" numCol="1" rtlCol="0" anchor="t" anchorCtr="0" compatLnSpc="1">
            <a:prstTxWarp prst="textNoShape">
              <a:avLst/>
            </a:prstTxWarp>
          </a:bodyPr>
          <a:lstStyle/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sz="1633">
              <a:latin typeface="Arial" charset="0"/>
              <a:ea typeface="ＭＳ Ｐゴシック" charset="0"/>
              <a:cs typeface="Arial Unicode MS" charset="0"/>
            </a:endParaRP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84D81A73-0687-4EAB-9D5A-21C8B65A4F1A}"/>
              </a:ext>
            </a:extLst>
          </p:cNvPr>
          <p:cNvCxnSpPr>
            <a:cxnSpLocks/>
          </p:cNvCxnSpPr>
          <p:nvPr/>
        </p:nvCxnSpPr>
        <p:spPr bwMode="auto">
          <a:xfrm flipH="1">
            <a:off x="412931" y="5519324"/>
            <a:ext cx="3984681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9389F99-F1E2-42A4-8595-918A7E4A6375}"/>
              </a:ext>
            </a:extLst>
          </p:cNvPr>
          <p:cNvSpPr txBox="1"/>
          <p:nvPr/>
        </p:nvSpPr>
        <p:spPr>
          <a:xfrm>
            <a:off x="864613" y="5258034"/>
            <a:ext cx="514885" cy="287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70" dirty="0">
                <a:solidFill>
                  <a:schemeClr val="bg1">
                    <a:lumMod val="65000"/>
                  </a:schemeClr>
                </a:solidFill>
              </a:rPr>
              <a:t>30 m</a:t>
            </a:r>
          </a:p>
        </p:txBody>
      </p:sp>
      <p:sp>
        <p:nvSpPr>
          <p:cNvPr id="77" name="CasellaDiTesto 76">
            <a:extLst>
              <a:ext uri="{FF2B5EF4-FFF2-40B4-BE49-F238E27FC236}">
                <a16:creationId xmlns:a16="http://schemas.microsoft.com/office/drawing/2014/main" id="{D80D7CC5-A5E3-4F60-95E0-F96212FF8992}"/>
              </a:ext>
            </a:extLst>
          </p:cNvPr>
          <p:cNvSpPr txBox="1"/>
          <p:nvPr/>
        </p:nvSpPr>
        <p:spPr>
          <a:xfrm>
            <a:off x="1713808" y="5258034"/>
            <a:ext cx="514885" cy="287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70" dirty="0">
                <a:solidFill>
                  <a:schemeClr val="bg1">
                    <a:lumMod val="65000"/>
                  </a:schemeClr>
                </a:solidFill>
              </a:rPr>
              <a:t>60 m</a:t>
            </a:r>
          </a:p>
        </p:txBody>
      </p:sp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F991A4A0-4067-43D6-A981-6B8D34ACF46E}"/>
              </a:ext>
            </a:extLst>
          </p:cNvPr>
          <p:cNvSpPr txBox="1"/>
          <p:nvPr/>
        </p:nvSpPr>
        <p:spPr>
          <a:xfrm>
            <a:off x="2824292" y="5258034"/>
            <a:ext cx="596638" cy="287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70" dirty="0">
                <a:solidFill>
                  <a:schemeClr val="bg1">
                    <a:lumMod val="65000"/>
                  </a:schemeClr>
                </a:solidFill>
              </a:rPr>
              <a:t>100 m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D2D821B-14DE-420A-93FA-D9E85F01E282}"/>
              </a:ext>
            </a:extLst>
          </p:cNvPr>
          <p:cNvSpPr txBox="1"/>
          <p:nvPr/>
        </p:nvSpPr>
        <p:spPr>
          <a:xfrm flipH="1">
            <a:off x="543723" y="1642862"/>
            <a:ext cx="359952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accent1">
                    <a:lumMod val="75000"/>
                  </a:schemeClr>
                </a:solidFill>
              </a:rPr>
              <a:t>IN–OUT </a:t>
            </a:r>
            <a:r>
              <a:rPr lang="sk-SK" sz="1600" b="1" dirty="0">
                <a:solidFill>
                  <a:schemeClr val="accent1">
                    <a:lumMod val="75000"/>
                  </a:schemeClr>
                </a:solidFill>
              </a:rPr>
              <a:t>ZAPOJENIE</a:t>
            </a:r>
            <a:endParaRPr lang="it-IT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637093D-F64C-499E-B255-77D53156FC91}"/>
              </a:ext>
            </a:extLst>
          </p:cNvPr>
          <p:cNvSpPr txBox="1"/>
          <p:nvPr/>
        </p:nvSpPr>
        <p:spPr>
          <a:xfrm flipH="1">
            <a:off x="412931" y="3435830"/>
            <a:ext cx="359952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1600" b="1" dirty="0">
                <a:solidFill>
                  <a:schemeClr val="accent1">
                    <a:lumMod val="75000"/>
                  </a:schemeClr>
                </a:solidFill>
              </a:rPr>
              <a:t>ZAPOJENIE DO HVIEZDY</a:t>
            </a:r>
            <a:endParaRPr lang="it-IT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4593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18" name="Gruppo 4">
            <a:extLst>
              <a:ext uri="{FF2B5EF4-FFF2-40B4-BE49-F238E27FC236}">
                <a16:creationId xmlns:a16="http://schemas.microsoft.com/office/drawing/2014/main" id="{F547B39A-04BF-4556-998F-3C1882E6C40A}"/>
              </a:ext>
            </a:extLst>
          </p:cNvPr>
          <p:cNvGrpSpPr>
            <a:grpSpLocks/>
          </p:cNvGrpSpPr>
          <p:nvPr/>
        </p:nvGrpSpPr>
        <p:grpSpPr bwMode="auto">
          <a:xfrm>
            <a:off x="1" y="91"/>
            <a:ext cx="12192000" cy="6857820"/>
            <a:chOff x="0" y="0"/>
            <a:chExt cx="13439775" cy="7559675"/>
          </a:xfrm>
        </p:grpSpPr>
        <p:sp>
          <p:nvSpPr>
            <p:cNvPr id="111624" name="Rettangolo 5">
              <a:extLst>
                <a:ext uri="{FF2B5EF4-FFF2-40B4-BE49-F238E27FC236}">
                  <a16:creationId xmlns:a16="http://schemas.microsoft.com/office/drawing/2014/main" id="{7B5D46DB-8972-437F-8F79-D820CD1DFF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47" y="0"/>
              <a:ext cx="13387283" cy="67984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it-IT" sz="1633"/>
            </a:p>
          </p:txBody>
        </p:sp>
        <p:sp>
          <p:nvSpPr>
            <p:cNvPr id="40" name="Rettangolo 39">
              <a:extLst>
                <a:ext uri="{FF2B5EF4-FFF2-40B4-BE49-F238E27FC236}">
                  <a16:creationId xmlns:a16="http://schemas.microsoft.com/office/drawing/2014/main" id="{1D8D689C-26F8-4CC2-8E0D-A066C230032E}"/>
                </a:ext>
              </a:extLst>
            </p:cNvPr>
            <p:cNvSpPr/>
            <p:nvPr/>
          </p:nvSpPr>
          <p:spPr bwMode="auto">
            <a:xfrm>
              <a:off x="0" y="6796088"/>
              <a:ext cx="13438188" cy="22383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49225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it-IT" sz="1633">
                <a:latin typeface="Arial" charset="0"/>
                <a:ea typeface="ＭＳ Ｐゴシック" charset="0"/>
              </a:endParaRPr>
            </a:p>
          </p:txBody>
        </p:sp>
        <p:pic>
          <p:nvPicPr>
            <p:cNvPr id="111626" name="Immagine 18">
              <a:extLst>
                <a:ext uri="{FF2B5EF4-FFF2-40B4-BE49-F238E27FC236}">
                  <a16:creationId xmlns:a16="http://schemas.microsoft.com/office/drawing/2014/main" id="{26B1ADF8-DA57-41E1-9521-615CA3C09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8293" y="6643058"/>
              <a:ext cx="1821482" cy="593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627" name="Rettangolo 42">
              <a:extLst>
                <a:ext uri="{FF2B5EF4-FFF2-40B4-BE49-F238E27FC236}">
                  <a16:creationId xmlns:a16="http://schemas.microsoft.com/office/drawing/2014/main" id="{E161C466-7A4B-42DA-85E3-048E4D004F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43" y="7009375"/>
              <a:ext cx="1915969" cy="38630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lnSpc>
                  <a:spcPct val="93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3pPr>
              <a:lvl4pPr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9pPr>
            </a:lstStyle>
            <a:p>
              <a:pPr eaLnBrk="1">
                <a:spcAft>
                  <a:spcPct val="0"/>
                </a:spcAft>
              </a:pPr>
              <a:endParaRPr lang="it-IT" altLang="it-IT" sz="1633">
                <a:solidFill>
                  <a:schemeClr val="tx1"/>
                </a:solidFill>
              </a:endParaRPr>
            </a:p>
          </p:txBody>
        </p:sp>
        <p:sp>
          <p:nvSpPr>
            <p:cNvPr id="111628" name="Rettangolo 3">
              <a:extLst>
                <a:ext uri="{FF2B5EF4-FFF2-40B4-BE49-F238E27FC236}">
                  <a16:creationId xmlns:a16="http://schemas.microsoft.com/office/drawing/2014/main" id="{D9B25479-7223-453A-87A7-661FCB2505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7173369"/>
              <a:ext cx="13387284" cy="38630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it-IT" sz="1633"/>
            </a:p>
          </p:txBody>
        </p:sp>
      </p:grpSp>
      <p:sp>
        <p:nvSpPr>
          <p:cNvPr id="111619" name="Line 9">
            <a:extLst>
              <a:ext uri="{FF2B5EF4-FFF2-40B4-BE49-F238E27FC236}">
                <a16:creationId xmlns:a16="http://schemas.microsoft.com/office/drawing/2014/main" id="{EF992AAF-AF5D-499E-AB3B-F515FFCB474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525" y="980808"/>
            <a:ext cx="3123605" cy="0"/>
          </a:xfrm>
          <a:prstGeom prst="line">
            <a:avLst/>
          </a:prstGeom>
          <a:noFill/>
          <a:ln w="15875">
            <a:solidFill>
              <a:srgbClr val="7C7C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sp>
        <p:nvSpPr>
          <p:cNvPr id="111621" name="Line 9">
            <a:extLst>
              <a:ext uri="{FF2B5EF4-FFF2-40B4-BE49-F238E27FC236}">
                <a16:creationId xmlns:a16="http://schemas.microsoft.com/office/drawing/2014/main" id="{0DBB0660-F6B5-4607-844F-A191C1B14F0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525" y="980808"/>
            <a:ext cx="3123605" cy="0"/>
          </a:xfrm>
          <a:prstGeom prst="line">
            <a:avLst/>
          </a:prstGeom>
          <a:noFill/>
          <a:ln w="19050">
            <a:solidFill>
              <a:srgbClr val="7C7C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0638D08-2BAE-4590-A521-F56EF2E1CF47}"/>
              </a:ext>
            </a:extLst>
          </p:cNvPr>
          <p:cNvSpPr txBox="1"/>
          <p:nvPr/>
        </p:nvSpPr>
        <p:spPr>
          <a:xfrm>
            <a:off x="521322" y="1173784"/>
            <a:ext cx="10367377" cy="43642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k-SK" sz="1633" dirty="0">
                <a:latin typeface="Century Gothic" panose="020B0502020202020204" pitchFamily="34" charset="0"/>
              </a:rPr>
              <a:t>Nová dvojvodičová digitálna súprava nahrádza súčasné verzie </a:t>
            </a:r>
            <a:r>
              <a:rPr lang="it-IT" sz="1633" dirty="0">
                <a:latin typeface="Century Gothic" panose="020B0502020202020204" pitchFamily="34" charset="0"/>
              </a:rPr>
              <a:t>1726/11 </a:t>
            </a:r>
            <a:r>
              <a:rPr lang="sk-SK" sz="1633" dirty="0">
                <a:latin typeface="Century Gothic" panose="020B0502020202020204" pitchFamily="34" charset="0"/>
              </a:rPr>
              <a:t>a</a:t>
            </a:r>
            <a:r>
              <a:rPr lang="it-IT" sz="1633" dirty="0">
                <a:latin typeface="Century Gothic" panose="020B0502020202020204" pitchFamily="34" charset="0"/>
              </a:rPr>
              <a:t> 1726/12. Má niekoľko dôležitých a inovatívnych funkcií, ktoré uspokoj</a:t>
            </a:r>
            <a:r>
              <a:rPr lang="sk-SK" sz="1633" dirty="0">
                <a:latin typeface="Century Gothic" panose="020B0502020202020204" pitchFamily="34" charset="0"/>
              </a:rPr>
              <a:t>a aj náročnejších používateľov</a:t>
            </a:r>
            <a:r>
              <a:rPr lang="it-IT" sz="1633" dirty="0">
                <a:latin typeface="Century Gothic" panose="020B0502020202020204" pitchFamily="34" charset="0"/>
              </a:rPr>
              <a:t> </a:t>
            </a:r>
            <a:r>
              <a:rPr lang="sk-SK" sz="1633" dirty="0">
                <a:latin typeface="Century Gothic" panose="020B0502020202020204" pitchFamily="34" charset="0"/>
              </a:rPr>
              <a:t>ako napr.</a:t>
            </a:r>
            <a:r>
              <a:rPr lang="it-IT" sz="1633" dirty="0">
                <a:latin typeface="Century Gothic" panose="020B0502020202020204" pitchFamily="34" charset="0"/>
              </a:rPr>
              <a:t>:</a:t>
            </a:r>
          </a:p>
          <a:p>
            <a:pPr>
              <a:defRPr/>
            </a:pPr>
            <a:endParaRPr lang="it-IT" sz="1633" dirty="0">
              <a:latin typeface="Century Gothic" panose="020B0502020202020204" pitchFamily="34" charset="0"/>
            </a:endParaRPr>
          </a:p>
          <a:p>
            <a:pPr marL="285726" indent="-285726">
              <a:buFontTx/>
              <a:buChar char="-"/>
              <a:defRPr/>
            </a:pPr>
            <a:r>
              <a:rPr lang="it-IT" sz="1633" dirty="0">
                <a:latin typeface="Century Gothic" panose="020B0502020202020204" pitchFamily="34" charset="0"/>
              </a:rPr>
              <a:t>2 </a:t>
            </a:r>
            <a:r>
              <a:rPr lang="sk-SK" sz="1633" dirty="0">
                <a:latin typeface="Century Gothic" panose="020B0502020202020204" pitchFamily="34" charset="0"/>
              </a:rPr>
              <a:t>vodičový nepolarizovaný systém</a:t>
            </a:r>
            <a:r>
              <a:rPr lang="it-IT" sz="1633" dirty="0">
                <a:latin typeface="Century Gothic" panose="020B0502020202020204" pitchFamily="34" charset="0"/>
              </a:rPr>
              <a:t>;</a:t>
            </a:r>
          </a:p>
          <a:p>
            <a:pPr marL="285726" indent="-285726">
              <a:buFontTx/>
              <a:buChar char="-"/>
              <a:defRPr/>
            </a:pPr>
            <a:endParaRPr lang="it-IT" sz="1633" dirty="0">
              <a:latin typeface="Century Gothic" panose="020B0502020202020204" pitchFamily="34" charset="0"/>
            </a:endParaRPr>
          </a:p>
          <a:p>
            <a:pPr marL="285726" indent="-285726">
              <a:buFontTx/>
              <a:buChar char="-"/>
              <a:defRPr/>
            </a:pPr>
            <a:r>
              <a:rPr lang="sk-SK" sz="1633" b="1" dirty="0">
                <a:latin typeface="Century Gothic" panose="020B0502020202020204" pitchFamily="34" charset="0"/>
              </a:rPr>
              <a:t>Presmerovanie hovorov na mobilný telefón</a:t>
            </a:r>
            <a:r>
              <a:rPr lang="it-IT" sz="1633" b="1" dirty="0">
                <a:latin typeface="Century Gothic" panose="020B0502020202020204" pitchFamily="34" charset="0"/>
              </a:rPr>
              <a:t>;</a:t>
            </a:r>
          </a:p>
          <a:p>
            <a:pPr marL="285726" indent="-285726">
              <a:buFontTx/>
              <a:buChar char="-"/>
              <a:defRPr/>
            </a:pPr>
            <a:endParaRPr lang="it-IT" sz="1633" dirty="0">
              <a:latin typeface="Century Gothic" panose="020B0502020202020204" pitchFamily="34" charset="0"/>
            </a:endParaRPr>
          </a:p>
          <a:p>
            <a:pPr marL="285726" indent="-285726">
              <a:buFontTx/>
              <a:buChar char="-"/>
              <a:defRPr/>
            </a:pPr>
            <a:r>
              <a:rPr lang="sk-SK" sz="1633" b="1" dirty="0">
                <a:latin typeface="Century Gothic" panose="020B0502020202020204" pitchFamily="34" charset="0"/>
              </a:rPr>
              <a:t>Spravovanie až 4 externých hovorov</a:t>
            </a:r>
            <a:r>
              <a:rPr lang="it-IT" sz="1633" b="1" dirty="0">
                <a:latin typeface="Century Gothic" panose="020B0502020202020204" pitchFamily="34" charset="0"/>
              </a:rPr>
              <a:t>;</a:t>
            </a:r>
          </a:p>
          <a:p>
            <a:pPr marL="285726" indent="-285726">
              <a:buFontTx/>
              <a:buChar char="-"/>
              <a:defRPr/>
            </a:pPr>
            <a:endParaRPr lang="it-IT" sz="1633" dirty="0">
              <a:latin typeface="Century Gothic" panose="020B0502020202020204" pitchFamily="34" charset="0"/>
            </a:endParaRPr>
          </a:p>
          <a:p>
            <a:pPr marL="285726" indent="-285726">
              <a:buFontTx/>
              <a:buChar char="-"/>
              <a:defRPr/>
            </a:pPr>
            <a:r>
              <a:rPr lang="sk-SK" sz="1633" dirty="0">
                <a:latin typeface="Century Gothic" panose="020B0502020202020204" pitchFamily="34" charset="0"/>
              </a:rPr>
              <a:t>Prídavná</a:t>
            </a:r>
            <a:r>
              <a:rPr lang="it-IT" sz="1633" dirty="0">
                <a:latin typeface="Century Gothic" panose="020B0502020202020204" pitchFamily="34" charset="0"/>
              </a:rPr>
              <a:t> CCTV </a:t>
            </a:r>
            <a:r>
              <a:rPr lang="sk-SK" sz="1633" dirty="0">
                <a:latin typeface="Century Gothic" panose="020B0502020202020204" pitchFamily="34" charset="0"/>
              </a:rPr>
              <a:t>kamera</a:t>
            </a:r>
            <a:r>
              <a:rPr lang="it-IT" sz="1633" dirty="0">
                <a:latin typeface="Century Gothic" panose="020B0502020202020204" pitchFamily="34" charset="0"/>
              </a:rPr>
              <a:t>;</a:t>
            </a:r>
          </a:p>
          <a:p>
            <a:pPr marL="285726" indent="-285726">
              <a:buFontTx/>
              <a:buChar char="-"/>
              <a:defRPr/>
            </a:pPr>
            <a:endParaRPr lang="it-IT" sz="1633" dirty="0">
              <a:latin typeface="Century Gothic" panose="020B0502020202020204" pitchFamily="34" charset="0"/>
            </a:endParaRPr>
          </a:p>
          <a:p>
            <a:pPr marL="285726" indent="-285726">
              <a:buFontTx/>
              <a:buChar char="-"/>
              <a:defRPr/>
            </a:pPr>
            <a:r>
              <a:rPr lang="it-IT" sz="1633" dirty="0">
                <a:latin typeface="Century Gothic" panose="020B0502020202020204" pitchFamily="34" charset="0"/>
              </a:rPr>
              <a:t>Až 200 metrov od vonkajšej a vnútornej stanice bez nej</a:t>
            </a:r>
          </a:p>
          <a:p>
            <a:pPr>
              <a:defRPr/>
            </a:pPr>
            <a:r>
              <a:rPr lang="it-IT" sz="1633" dirty="0">
                <a:latin typeface="Century Gothic" panose="020B0502020202020204" pitchFamily="34" charset="0"/>
              </a:rPr>
              <a:t>     ďalšie</a:t>
            </a:r>
            <a:r>
              <a:rPr lang="sk-SK" sz="1633" dirty="0">
                <a:latin typeface="Century Gothic" panose="020B0502020202020204" pitchFamily="34" charset="0"/>
              </a:rPr>
              <a:t>ho prídavného</a:t>
            </a:r>
            <a:r>
              <a:rPr lang="it-IT" sz="1633" dirty="0">
                <a:latin typeface="Century Gothic" panose="020B0502020202020204" pitchFamily="34" charset="0"/>
              </a:rPr>
              <a:t> zariadenia;</a:t>
            </a:r>
          </a:p>
          <a:p>
            <a:pPr marL="285726" indent="-285726">
              <a:buFontTx/>
              <a:buChar char="-"/>
              <a:defRPr/>
            </a:pPr>
            <a:endParaRPr lang="it-IT" sz="1633" dirty="0">
              <a:latin typeface="Century Gothic" panose="020B0502020202020204" pitchFamily="34" charset="0"/>
            </a:endParaRPr>
          </a:p>
          <a:p>
            <a:pPr>
              <a:defRPr/>
            </a:pPr>
            <a:endParaRPr lang="en-US" sz="1633" dirty="0">
              <a:latin typeface="Century Gothic" panose="020B0502020202020204" pitchFamily="34" charset="0"/>
            </a:endParaRPr>
          </a:p>
          <a:p>
            <a:pPr>
              <a:defRPr/>
            </a:pPr>
            <a:endParaRPr lang="en-US" sz="1633" dirty="0"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sk-SK" sz="1633" dirty="0">
                <a:latin typeface="Century Gothic" panose="020B0502020202020204" pitchFamily="34" charset="0"/>
              </a:rPr>
              <a:t>Rozsiahle príslušenstvo dostupné k súprave umožňuje realizovať systém aj v malej budove.</a:t>
            </a:r>
            <a:endParaRPr lang="it-IT" sz="1633" dirty="0">
              <a:latin typeface="Century Gothic" panose="020B0502020202020204" pitchFamily="34" charset="0"/>
            </a:endParaRPr>
          </a:p>
        </p:txBody>
      </p:sp>
      <p:pic>
        <p:nvPicPr>
          <p:cNvPr id="111623" name="Immagine 6">
            <a:extLst>
              <a:ext uri="{FF2B5EF4-FFF2-40B4-BE49-F238E27FC236}">
                <a16:creationId xmlns:a16="http://schemas.microsoft.com/office/drawing/2014/main" id="{FA0FA795-9A4B-4F48-BB93-F7A78E129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328" y="1944244"/>
            <a:ext cx="4311700" cy="2547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2">
            <a:extLst>
              <a:ext uri="{FF2B5EF4-FFF2-40B4-BE49-F238E27FC236}">
                <a16:creationId xmlns:a16="http://schemas.microsoft.com/office/drawing/2014/main" id="{0B7925DD-C926-445E-858D-6FD411D05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988" y="279473"/>
            <a:ext cx="8205766" cy="4770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671513" indent="-257175"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5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2pPr>
            <a:lvl3pPr marL="1033463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1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3pPr>
            <a:lvl4pPr marL="1447800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4pPr>
            <a:lvl5pPr marL="1860550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5pPr>
            <a:lvl6pPr marL="23177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6pPr>
            <a:lvl7pPr marL="27749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7pPr>
            <a:lvl8pPr marL="32321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8pPr>
            <a:lvl9pPr marL="36893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9pPr>
          </a:lstStyle>
          <a:p>
            <a:pPr defTabSz="914323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defRPr/>
            </a:pPr>
            <a:r>
              <a:rPr lang="it-IT" altLang="it-IT" sz="2500" dirty="0">
                <a:solidFill>
                  <a:schemeClr val="bg1">
                    <a:lumMod val="65000"/>
                  </a:schemeClr>
                </a:solidFill>
              </a:rPr>
              <a:t>2-</a:t>
            </a:r>
            <a:r>
              <a:rPr lang="sk-SK" altLang="it-IT" sz="2500" dirty="0">
                <a:solidFill>
                  <a:schemeClr val="bg1">
                    <a:lumMod val="65000"/>
                  </a:schemeClr>
                </a:solidFill>
              </a:rPr>
              <a:t>VODIČOVÁ</a:t>
            </a:r>
            <a:r>
              <a:rPr lang="it-IT" altLang="it-IT" sz="25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sk-SK" altLang="it-IT" sz="2500" dirty="0">
                <a:solidFill>
                  <a:schemeClr val="bg1">
                    <a:lumMod val="65000"/>
                  </a:schemeClr>
                </a:solidFill>
              </a:rPr>
              <a:t>VIDEO súprava</a:t>
            </a:r>
            <a:r>
              <a:rPr lang="it-IT" altLang="it-IT" sz="2500" dirty="0">
                <a:solidFill>
                  <a:schemeClr val="bg1">
                    <a:lumMod val="65000"/>
                  </a:schemeClr>
                </a:solidFill>
              </a:rPr>
              <a:t>: 1730/501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Immagine 4">
            <a:extLst>
              <a:ext uri="{FF2B5EF4-FFF2-40B4-BE49-F238E27FC236}">
                <a16:creationId xmlns:a16="http://schemas.microsoft.com/office/drawing/2014/main" id="{6D4748DC-F43C-4698-B357-49D079EC8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55" y="32223"/>
            <a:ext cx="12190560" cy="685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1" name="Line 9">
            <a:extLst>
              <a:ext uri="{FF2B5EF4-FFF2-40B4-BE49-F238E27FC236}">
                <a16:creationId xmlns:a16="http://schemas.microsoft.com/office/drawing/2014/main" id="{C98CE08F-F324-4888-BD8A-0C9BB4801C2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525" y="980808"/>
            <a:ext cx="3123605" cy="0"/>
          </a:xfrm>
          <a:prstGeom prst="line">
            <a:avLst/>
          </a:prstGeom>
          <a:noFill/>
          <a:ln w="15875">
            <a:solidFill>
              <a:srgbClr val="7C7C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sp>
        <p:nvSpPr>
          <p:cNvPr id="140293" name="Line 9">
            <a:extLst>
              <a:ext uri="{FF2B5EF4-FFF2-40B4-BE49-F238E27FC236}">
                <a16:creationId xmlns:a16="http://schemas.microsoft.com/office/drawing/2014/main" id="{08E36685-9B84-4B74-A519-0DE70F4AC96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525" y="980808"/>
            <a:ext cx="3123605" cy="0"/>
          </a:xfrm>
          <a:prstGeom prst="line">
            <a:avLst/>
          </a:prstGeom>
          <a:noFill/>
          <a:ln w="19050">
            <a:solidFill>
              <a:srgbClr val="7C7C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DCFDEC3-4D33-4ADF-BE3A-8D09160C2EE8}"/>
              </a:ext>
            </a:extLst>
          </p:cNvPr>
          <p:cNvSpPr txBox="1"/>
          <p:nvPr/>
        </p:nvSpPr>
        <p:spPr>
          <a:xfrm>
            <a:off x="1709415" y="4563727"/>
            <a:ext cx="1687813" cy="4832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EXT </a:t>
            </a:r>
            <a:r>
              <a:rPr lang="sk-SK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úprava hlasitosti</a:t>
            </a:r>
            <a:endParaRPr lang="it-IT" sz="127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4A5806B1-76EE-4ABC-963A-ECBE55FC3D8C}"/>
              </a:ext>
            </a:extLst>
          </p:cNvPr>
          <p:cNvSpPr txBox="1"/>
          <p:nvPr/>
        </p:nvSpPr>
        <p:spPr>
          <a:xfrm>
            <a:off x="718617" y="3162580"/>
            <a:ext cx="2678611" cy="28777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JP4: </a:t>
            </a:r>
            <a:r>
              <a:rPr lang="it-IT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Pripojenie externej kamery</a:t>
            </a:r>
          </a:p>
        </p:txBody>
      </p:sp>
      <p:sp>
        <p:nvSpPr>
          <p:cNvPr id="140296" name="Parentesi graffa chiusa 108">
            <a:extLst>
              <a:ext uri="{FF2B5EF4-FFF2-40B4-BE49-F238E27FC236}">
                <a16:creationId xmlns:a16="http://schemas.microsoft.com/office/drawing/2014/main" id="{69C5C498-4351-44CE-AE1E-AC1E1CCD963D}"/>
              </a:ext>
            </a:extLst>
          </p:cNvPr>
          <p:cNvSpPr>
            <a:spLocks/>
          </p:cNvSpPr>
          <p:nvPr/>
        </p:nvSpPr>
        <p:spPr bwMode="auto">
          <a:xfrm>
            <a:off x="3553229" y="1633968"/>
            <a:ext cx="374429" cy="1214015"/>
          </a:xfrm>
          <a:prstGeom prst="rightBrace">
            <a:avLst>
              <a:gd name="adj1" fmla="val 8316"/>
              <a:gd name="adj2" fmla="val 50000"/>
            </a:avLst>
          </a:prstGeom>
          <a:noFill/>
          <a:ln w="28575" algn="ctr">
            <a:solidFill>
              <a:srgbClr val="CC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1633"/>
          </a:p>
        </p:txBody>
      </p:sp>
      <p:grpSp>
        <p:nvGrpSpPr>
          <p:cNvPr id="140297" name="Gruppo 18">
            <a:extLst>
              <a:ext uri="{FF2B5EF4-FFF2-40B4-BE49-F238E27FC236}">
                <a16:creationId xmlns:a16="http://schemas.microsoft.com/office/drawing/2014/main" id="{F5D83FBA-0813-4B22-A6BC-E86EE5EE19D4}"/>
              </a:ext>
            </a:extLst>
          </p:cNvPr>
          <p:cNvGrpSpPr>
            <a:grpSpLocks/>
          </p:cNvGrpSpPr>
          <p:nvPr/>
        </p:nvGrpSpPr>
        <p:grpSpPr bwMode="auto">
          <a:xfrm>
            <a:off x="4013597" y="1240028"/>
            <a:ext cx="2521638" cy="4377945"/>
            <a:chOff x="4775671" y="1020553"/>
            <a:chExt cx="2477555" cy="4487476"/>
          </a:xfrm>
        </p:grpSpPr>
        <p:pic>
          <p:nvPicPr>
            <p:cNvPr id="140312" name="Immagine 30">
              <a:extLst>
                <a:ext uri="{FF2B5EF4-FFF2-40B4-BE49-F238E27FC236}">
                  <a16:creationId xmlns:a16="http://schemas.microsoft.com/office/drawing/2014/main" id="{526171CC-B5AC-4EF1-BB21-B25C71F181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5671" y="1020553"/>
              <a:ext cx="2477555" cy="4487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83FCE809-B3DB-4BD6-AE85-350DD3940125}"/>
                </a:ext>
              </a:extLst>
            </p:cNvPr>
            <p:cNvSpPr txBox="1"/>
            <p:nvPr/>
          </p:nvSpPr>
          <p:spPr>
            <a:xfrm>
              <a:off x="5207226" y="3059107"/>
              <a:ext cx="1296083" cy="1804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t-IT" sz="544" b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IN </a:t>
              </a:r>
              <a:r>
                <a:rPr lang="it-IT" sz="544" b="1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IN</a:t>
              </a:r>
              <a:r>
                <a:rPr lang="it-IT" sz="544" b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 NO  NO  SE+ SE-  AP </a:t>
              </a:r>
              <a:r>
                <a:rPr lang="it-IT" sz="544" b="1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AP</a:t>
              </a:r>
              <a:endParaRPr lang="it-IT" sz="544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16" name="Connettore diritto 15">
              <a:extLst>
                <a:ext uri="{FF2B5EF4-FFF2-40B4-BE49-F238E27FC236}">
                  <a16:creationId xmlns:a16="http://schemas.microsoft.com/office/drawing/2014/main" id="{EC205A85-5065-4038-8C0C-53735E3430A5}"/>
                </a:ext>
              </a:extLst>
            </p:cNvPr>
            <p:cNvCxnSpPr/>
            <p:nvPr/>
          </p:nvCxnSpPr>
          <p:spPr bwMode="auto">
            <a:xfrm flipH="1">
              <a:off x="5207226" y="3245101"/>
              <a:ext cx="1512569" cy="0"/>
            </a:xfrm>
            <a:prstGeom prst="line">
              <a:avLst/>
            </a:prstGeom>
            <a:ln>
              <a:solidFill>
                <a:schemeClr val="bg2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0315" name="Connettore diritto 17">
              <a:extLst>
                <a:ext uri="{FF2B5EF4-FFF2-40B4-BE49-F238E27FC236}">
                  <a16:creationId xmlns:a16="http://schemas.microsoft.com/office/drawing/2014/main" id="{55BB10F4-18DD-4BAC-B38F-92E13AF196B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207719" y="2934574"/>
              <a:ext cx="0" cy="269199"/>
            </a:xfrm>
            <a:prstGeom prst="line">
              <a:avLst/>
            </a:prstGeom>
            <a:noFill/>
            <a:ln w="9525" algn="ctr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140298" name="Connettore 2 56">
            <a:extLst>
              <a:ext uri="{FF2B5EF4-FFF2-40B4-BE49-F238E27FC236}">
                <a16:creationId xmlns:a16="http://schemas.microsoft.com/office/drawing/2014/main" id="{2DD822B6-FBAE-4AF8-83A7-A574B7EE8EC4}"/>
              </a:ext>
            </a:extLst>
          </p:cNvPr>
          <p:cNvCxnSpPr>
            <a:cxnSpLocks/>
            <a:stCxn id="11" idx="3"/>
          </p:cNvCxnSpPr>
          <p:nvPr/>
        </p:nvCxnSpPr>
        <p:spPr bwMode="auto">
          <a:xfrm>
            <a:off x="3397228" y="4805332"/>
            <a:ext cx="1471334" cy="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" name="Connettore a gomito 48">
            <a:extLst>
              <a:ext uri="{FF2B5EF4-FFF2-40B4-BE49-F238E27FC236}">
                <a16:creationId xmlns:a16="http://schemas.microsoft.com/office/drawing/2014/main" id="{DC865031-8820-46E2-B76D-B148A24412A5}"/>
              </a:ext>
            </a:extLst>
          </p:cNvPr>
          <p:cNvCxnSpPr>
            <a:cxnSpLocks/>
          </p:cNvCxnSpPr>
          <p:nvPr/>
        </p:nvCxnSpPr>
        <p:spPr bwMode="auto">
          <a:xfrm flipV="1">
            <a:off x="3287780" y="3178421"/>
            <a:ext cx="2466914" cy="303863"/>
          </a:xfrm>
          <a:prstGeom prst="bentConnector3">
            <a:avLst>
              <a:gd name="adj1" fmla="val 99911"/>
            </a:avLst>
          </a:prstGeom>
          <a:solidFill>
            <a:srgbClr val="00B8FF"/>
          </a:solidFill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0300" name="Rettangolo 104">
            <a:extLst>
              <a:ext uri="{FF2B5EF4-FFF2-40B4-BE49-F238E27FC236}">
                <a16:creationId xmlns:a16="http://schemas.microsoft.com/office/drawing/2014/main" id="{C19A8120-7E4E-41CA-9FB8-21996BC6D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8834" y="2740626"/>
            <a:ext cx="1175133" cy="489639"/>
          </a:xfrm>
          <a:prstGeom prst="rect">
            <a:avLst/>
          </a:prstGeom>
          <a:noFill/>
          <a:ln w="28575" algn="ctr">
            <a:solidFill>
              <a:srgbClr val="CC0099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1633"/>
          </a:p>
        </p:txBody>
      </p:sp>
      <p:cxnSp>
        <p:nvCxnSpPr>
          <p:cNvPr id="140301" name="Connettore a gomito 53">
            <a:extLst>
              <a:ext uri="{FF2B5EF4-FFF2-40B4-BE49-F238E27FC236}">
                <a16:creationId xmlns:a16="http://schemas.microsoft.com/office/drawing/2014/main" id="{4436D5B6-2068-49D5-B0A1-B7ACDF5E9F9F}"/>
              </a:ext>
            </a:extLst>
          </p:cNvPr>
          <p:cNvCxnSpPr>
            <a:cxnSpLocks/>
          </p:cNvCxnSpPr>
          <p:nvPr/>
        </p:nvCxnSpPr>
        <p:spPr bwMode="auto">
          <a:xfrm>
            <a:off x="3751496" y="2253869"/>
            <a:ext cx="1463155" cy="473797"/>
          </a:xfrm>
          <a:prstGeom prst="bentConnector3">
            <a:avLst>
              <a:gd name="adj1" fmla="val 99056"/>
            </a:avLst>
          </a:prstGeom>
          <a:noFill/>
          <a:ln w="28575" algn="ctr">
            <a:solidFill>
              <a:srgbClr val="CC0099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4510D2D3-59B5-42C6-8B37-C22BB17F0DD7}"/>
              </a:ext>
            </a:extLst>
          </p:cNvPr>
          <p:cNvSpPr txBox="1"/>
          <p:nvPr/>
        </p:nvSpPr>
        <p:spPr>
          <a:xfrm>
            <a:off x="89288" y="1392783"/>
            <a:ext cx="1568284" cy="238976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sk-SK" sz="953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VYŤAHOVACIE SVORKY</a:t>
            </a:r>
            <a:endParaRPr lang="it-IT" sz="953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BB9D3273-6AE5-4BD1-BFEE-1C4E5C060901}"/>
              </a:ext>
            </a:extLst>
          </p:cNvPr>
          <p:cNvSpPr txBox="1"/>
          <p:nvPr/>
        </p:nvSpPr>
        <p:spPr>
          <a:xfrm>
            <a:off x="89288" y="1780071"/>
            <a:ext cx="3594522" cy="874085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IN - IN: </a:t>
            </a:r>
            <a:r>
              <a:rPr lang="it-IT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bus </a:t>
            </a:r>
            <a:r>
              <a:rPr lang="sk-SK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linka</a:t>
            </a:r>
            <a:endParaRPr lang="it-IT" sz="127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it-IT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NO NO: </a:t>
            </a:r>
            <a:r>
              <a:rPr lang="sk-SK" sz="127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Bezpotenciálny</a:t>
            </a:r>
            <a:r>
              <a:rPr lang="sk-SK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kont</a:t>
            </a:r>
            <a:r>
              <a:rPr lang="en-US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  <a:r>
              <a:rPr lang="sk-SK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it-IT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(30Vcd@1A)</a:t>
            </a:r>
          </a:p>
          <a:p>
            <a:pPr>
              <a:defRPr/>
            </a:pPr>
            <a:r>
              <a:rPr lang="it-IT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SE- SE+: </a:t>
            </a:r>
            <a:r>
              <a:rPr lang="sk-SK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Pripojenie el. zámku pre bráničku</a:t>
            </a:r>
            <a:endParaRPr lang="it-IT" sz="127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it-IT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AP AP: </a:t>
            </a:r>
            <a:r>
              <a:rPr lang="sk-SK" sz="127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Odchodzie</a:t>
            </a:r>
            <a:r>
              <a:rPr lang="sk-SK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tlačidlo</a:t>
            </a:r>
            <a:endParaRPr lang="it-IT" sz="127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0304" name="Rettangolo 78">
            <a:extLst>
              <a:ext uri="{FF2B5EF4-FFF2-40B4-BE49-F238E27FC236}">
                <a16:creationId xmlns:a16="http://schemas.microsoft.com/office/drawing/2014/main" id="{EA0A03C1-261C-443E-B48C-EC13E96CB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5569" y="2710384"/>
            <a:ext cx="118089" cy="391711"/>
          </a:xfrm>
          <a:prstGeom prst="rect">
            <a:avLst/>
          </a:prstGeom>
          <a:noFill/>
          <a:ln w="28575" algn="ctr">
            <a:solidFill>
              <a:srgbClr val="00B050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1633"/>
          </a:p>
        </p:txBody>
      </p:sp>
      <p:cxnSp>
        <p:nvCxnSpPr>
          <p:cNvPr id="140305" name="Connettore a gomito 96">
            <a:extLst>
              <a:ext uri="{FF2B5EF4-FFF2-40B4-BE49-F238E27FC236}">
                <a16:creationId xmlns:a16="http://schemas.microsoft.com/office/drawing/2014/main" id="{825BC4F6-F994-4943-997D-89FA579E15AD}"/>
              </a:ext>
            </a:extLst>
          </p:cNvPr>
          <p:cNvCxnSpPr>
            <a:cxnSpLocks/>
            <a:endCxn id="140304" idx="0"/>
          </p:cNvCxnSpPr>
          <p:nvPr/>
        </p:nvCxnSpPr>
        <p:spPr bwMode="auto">
          <a:xfrm rot="10800000" flipV="1">
            <a:off x="5744613" y="2242348"/>
            <a:ext cx="1569724" cy="468036"/>
          </a:xfrm>
          <a:prstGeom prst="bentConnector2">
            <a:avLst/>
          </a:prstGeom>
          <a:noFill/>
          <a:ln w="28575" algn="ctr">
            <a:solidFill>
              <a:srgbClr val="00B050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6" name="CasellaDiTesto 85">
            <a:extLst>
              <a:ext uri="{FF2B5EF4-FFF2-40B4-BE49-F238E27FC236}">
                <a16:creationId xmlns:a16="http://schemas.microsoft.com/office/drawing/2014/main" id="{C3C1C911-4AB3-4440-B6BD-2BE55EA4D78B}"/>
              </a:ext>
            </a:extLst>
          </p:cNvPr>
          <p:cNvSpPr txBox="1"/>
          <p:nvPr/>
        </p:nvSpPr>
        <p:spPr>
          <a:xfrm>
            <a:off x="7314337" y="2072414"/>
            <a:ext cx="2678611" cy="28777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sk-SK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Konektor na kameru</a:t>
            </a:r>
            <a:endParaRPr lang="it-IT" sz="127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0307" name="Rettangolo 86">
            <a:extLst>
              <a:ext uri="{FF2B5EF4-FFF2-40B4-BE49-F238E27FC236}">
                <a16:creationId xmlns:a16="http://schemas.microsoft.com/office/drawing/2014/main" id="{F6FD23F4-4443-4839-A0BA-CA6EBFB89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1344" y="2819833"/>
            <a:ext cx="197295" cy="586127"/>
          </a:xfrm>
          <a:prstGeom prst="rect">
            <a:avLst/>
          </a:prstGeom>
          <a:noFill/>
          <a:ln w="28575" algn="ctr">
            <a:solidFill>
              <a:srgbClr val="FFC000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1633"/>
          </a:p>
        </p:txBody>
      </p:sp>
      <p:cxnSp>
        <p:nvCxnSpPr>
          <p:cNvPr id="140308" name="Connettore a gomito 105">
            <a:extLst>
              <a:ext uri="{FF2B5EF4-FFF2-40B4-BE49-F238E27FC236}">
                <a16:creationId xmlns:a16="http://schemas.microsoft.com/office/drawing/2014/main" id="{FC3362E0-1582-42C1-921D-8295114C47AD}"/>
              </a:ext>
            </a:extLst>
          </p:cNvPr>
          <p:cNvCxnSpPr>
            <a:cxnSpLocks/>
            <a:stCxn id="140309" idx="0"/>
          </p:cNvCxnSpPr>
          <p:nvPr/>
        </p:nvCxnSpPr>
        <p:spPr bwMode="auto">
          <a:xfrm rot="16200000" flipV="1">
            <a:off x="7422346" y="1774311"/>
            <a:ext cx="169933" cy="2825502"/>
          </a:xfrm>
          <a:prstGeom prst="bentConnector2">
            <a:avLst/>
          </a:prstGeom>
          <a:noFill/>
          <a:ln w="28575" algn="ctr">
            <a:solidFill>
              <a:srgbClr val="FFC000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0309" name="Immagine 89">
            <a:extLst>
              <a:ext uri="{FF2B5EF4-FFF2-40B4-BE49-F238E27FC236}">
                <a16:creationId xmlns:a16="http://schemas.microsoft.com/office/drawing/2014/main" id="{7EC8FD92-83D7-4184-A86C-C2CC5E33F0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825" y="3272028"/>
            <a:ext cx="1983036" cy="921673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CasellaDiTesto 92">
            <a:extLst>
              <a:ext uri="{FF2B5EF4-FFF2-40B4-BE49-F238E27FC236}">
                <a16:creationId xmlns:a16="http://schemas.microsoft.com/office/drawing/2014/main" id="{CB0F2CC5-A4F2-41A5-A6D4-6FC0BBBB7DC6}"/>
              </a:ext>
            </a:extLst>
          </p:cNvPr>
          <p:cNvSpPr txBox="1"/>
          <p:nvPr/>
        </p:nvSpPr>
        <p:spPr>
          <a:xfrm>
            <a:off x="7242332" y="4324751"/>
            <a:ext cx="2098245" cy="238976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953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NASTAVENIE DIP SPÍNAČA</a:t>
            </a:r>
          </a:p>
        </p:txBody>
      </p:sp>
      <p:sp>
        <p:nvSpPr>
          <p:cNvPr id="94" name="CasellaDiTesto 93">
            <a:extLst>
              <a:ext uri="{FF2B5EF4-FFF2-40B4-BE49-F238E27FC236}">
                <a16:creationId xmlns:a16="http://schemas.microsoft.com/office/drawing/2014/main" id="{2C7C15D6-888D-431B-B33A-AFE23CC7206B}"/>
              </a:ext>
            </a:extLst>
          </p:cNvPr>
          <p:cNvSpPr txBox="1"/>
          <p:nvPr/>
        </p:nvSpPr>
        <p:spPr>
          <a:xfrm>
            <a:off x="7242331" y="4555170"/>
            <a:ext cx="3305060" cy="126496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1: </a:t>
            </a:r>
            <a:r>
              <a:rPr lang="sk-SK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Číslo vonkajšej stanice</a:t>
            </a:r>
            <a:endParaRPr lang="it-IT" sz="127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it-IT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2: </a:t>
            </a:r>
            <a:r>
              <a:rPr lang="it-IT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Časovač elektrického zámku</a:t>
            </a:r>
            <a:endParaRPr lang="sk-SK" sz="127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it-IT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3: </a:t>
            </a:r>
            <a:r>
              <a:rPr lang="it-IT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Nastavenie riadenia prístupu</a:t>
            </a:r>
            <a:endParaRPr lang="sk-SK" sz="127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it-IT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4: </a:t>
            </a:r>
            <a:r>
              <a:rPr lang="it-IT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PAL/NTSC </a:t>
            </a:r>
            <a:r>
              <a:rPr lang="sk-SK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video</a:t>
            </a:r>
            <a:endParaRPr lang="it-IT" sz="127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it-IT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5-6: </a:t>
            </a:r>
            <a:r>
              <a:rPr lang="it-IT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Počet volacích tlačidiel</a:t>
            </a:r>
            <a:endParaRPr lang="sk-SK" sz="127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it-IT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7: </a:t>
            </a:r>
            <a:r>
              <a:rPr lang="en-US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Open / close Video bus li</a:t>
            </a:r>
            <a:r>
              <a:rPr lang="sk-SK" sz="127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nka</a:t>
            </a:r>
            <a:r>
              <a:rPr lang="en-US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;</a:t>
            </a:r>
            <a:r>
              <a:rPr lang="it-IT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;</a:t>
            </a:r>
          </a:p>
        </p:txBody>
      </p:sp>
      <p:sp>
        <p:nvSpPr>
          <p:cNvPr id="29" name="Text Box 2">
            <a:extLst>
              <a:ext uri="{FF2B5EF4-FFF2-40B4-BE49-F238E27FC236}">
                <a16:creationId xmlns:a16="http://schemas.microsoft.com/office/drawing/2014/main" id="{4A1A4447-FD66-486B-A2F7-B54F88571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428" y="279473"/>
            <a:ext cx="8200091" cy="4770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671513" indent="-257175"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5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2pPr>
            <a:lvl3pPr marL="1033463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1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3pPr>
            <a:lvl4pPr marL="1447800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4pPr>
            <a:lvl5pPr marL="1860550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5pPr>
            <a:lvl6pPr marL="23177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6pPr>
            <a:lvl7pPr marL="27749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7pPr>
            <a:lvl8pPr marL="32321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8pPr>
            <a:lvl9pPr marL="36893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9pPr>
          </a:lstStyle>
          <a:p>
            <a:pPr defTabSz="914323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defRPr/>
            </a:pPr>
            <a:r>
              <a:rPr lang="it-IT" altLang="it-IT" sz="2500" dirty="0">
                <a:solidFill>
                  <a:schemeClr val="bg1">
                    <a:lumMod val="65000"/>
                  </a:schemeClr>
                </a:solidFill>
              </a:rPr>
              <a:t>1730/51 – VIDEO </a:t>
            </a:r>
            <a:r>
              <a:rPr lang="sk-SK" altLang="it-IT" sz="2500" dirty="0">
                <a:solidFill>
                  <a:schemeClr val="bg1">
                    <a:lumMod val="65000"/>
                  </a:schemeClr>
                </a:solidFill>
              </a:rPr>
              <a:t>VONKAJŠÍ PANEL NASTAVENIA</a:t>
            </a:r>
            <a:endParaRPr lang="it-IT" sz="1452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Immagine 4">
            <a:extLst>
              <a:ext uri="{FF2B5EF4-FFF2-40B4-BE49-F238E27FC236}">
                <a16:creationId xmlns:a16="http://schemas.microsoft.com/office/drawing/2014/main" id="{8C8EB26B-D71A-4149-A62E-A5A397B09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280"/>
            <a:ext cx="12190560" cy="685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39" name="Line 9">
            <a:extLst>
              <a:ext uri="{FF2B5EF4-FFF2-40B4-BE49-F238E27FC236}">
                <a16:creationId xmlns:a16="http://schemas.microsoft.com/office/drawing/2014/main" id="{15C93527-5137-461B-8B32-95EE1830581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525" y="980808"/>
            <a:ext cx="3123605" cy="0"/>
          </a:xfrm>
          <a:prstGeom prst="line">
            <a:avLst/>
          </a:prstGeom>
          <a:noFill/>
          <a:ln w="15875">
            <a:solidFill>
              <a:srgbClr val="7C7C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graphicFrame>
        <p:nvGraphicFramePr>
          <p:cNvPr id="2" name="Tabella 2">
            <a:extLst>
              <a:ext uri="{FF2B5EF4-FFF2-40B4-BE49-F238E27FC236}">
                <a16:creationId xmlns:a16="http://schemas.microsoft.com/office/drawing/2014/main" id="{D2044AA1-4854-482A-AC17-1E001377ED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8579087"/>
              </p:ext>
            </p:extLst>
          </p:nvPr>
        </p:nvGraphicFramePr>
        <p:xfrm>
          <a:off x="338428" y="3037290"/>
          <a:ext cx="4907906" cy="2929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84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379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31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84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6149">
                <a:tc>
                  <a:txBody>
                    <a:bodyPr/>
                    <a:lstStyle/>
                    <a:p>
                      <a:pPr algn="ctr"/>
                      <a:r>
                        <a:rPr lang="it-IT" sz="1300" dirty="0"/>
                        <a:t>N</a:t>
                      </a:r>
                    </a:p>
                  </a:txBody>
                  <a:tcPr marL="82937" marR="82937" marT="41482" marB="414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/>
                        <a:t>Funkcie</a:t>
                      </a:r>
                    </a:p>
                  </a:txBody>
                  <a:tcPr marL="82937" marR="82937" marT="41482" marB="414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/>
                        <a:t>OFF</a:t>
                      </a:r>
                    </a:p>
                  </a:txBody>
                  <a:tcPr marL="82937" marR="82937" marT="41482" marB="414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/>
                        <a:t>ON</a:t>
                      </a:r>
                    </a:p>
                  </a:txBody>
                  <a:tcPr marL="82937" marR="82937" marT="41482" marB="4148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149">
                <a:tc>
                  <a:txBody>
                    <a:bodyPr/>
                    <a:lstStyle/>
                    <a:p>
                      <a:pPr algn="ctr"/>
                      <a:r>
                        <a:rPr lang="it-IT" sz="1300" dirty="0"/>
                        <a:t>1</a:t>
                      </a:r>
                    </a:p>
                  </a:txBody>
                  <a:tcPr marL="82937" marR="82937" marT="41482" marB="4148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7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Číslo vonkajšej stanice</a:t>
                      </a:r>
                    </a:p>
                  </a:txBody>
                  <a:tcPr marL="82937" marR="82937" marT="41482" marB="414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/>
                        <a:t>1</a:t>
                      </a:r>
                    </a:p>
                  </a:txBody>
                  <a:tcPr marL="82937" marR="82937" marT="41482" marB="41482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/>
                        <a:t>2</a:t>
                      </a:r>
                    </a:p>
                  </a:txBody>
                  <a:tcPr marL="82937" marR="82937" marT="41482" marB="41482">
                    <a:solidFill>
                      <a:srgbClr val="A7E3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149">
                <a:tc>
                  <a:txBody>
                    <a:bodyPr/>
                    <a:lstStyle/>
                    <a:p>
                      <a:pPr algn="ctr"/>
                      <a:r>
                        <a:rPr lang="it-IT" sz="1300" dirty="0"/>
                        <a:t>2</a:t>
                      </a:r>
                    </a:p>
                  </a:txBody>
                  <a:tcPr marL="82937" marR="82937" marT="41482" marB="41482"/>
                </a:tc>
                <a:tc>
                  <a:txBody>
                    <a:bodyPr/>
                    <a:lstStyle/>
                    <a:p>
                      <a:pPr marL="0" marR="0" lvl="0" indent="0" algn="l" defTabSz="4572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Časovač elektrického zámku</a:t>
                      </a:r>
                    </a:p>
                  </a:txBody>
                  <a:tcPr marL="82937" marR="82937" marT="41482" marB="414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/>
                        <a:t>300ms</a:t>
                      </a:r>
                    </a:p>
                  </a:txBody>
                  <a:tcPr marL="82937" marR="82937" marT="41482" marB="41482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/>
                        <a:t>4s</a:t>
                      </a:r>
                    </a:p>
                  </a:txBody>
                  <a:tcPr marL="82937" marR="82937" marT="41482" marB="41482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149">
                <a:tc>
                  <a:txBody>
                    <a:bodyPr/>
                    <a:lstStyle/>
                    <a:p>
                      <a:pPr algn="ctr"/>
                      <a:r>
                        <a:rPr lang="it-IT" sz="1300" dirty="0"/>
                        <a:t>3</a:t>
                      </a:r>
                    </a:p>
                  </a:txBody>
                  <a:tcPr marL="82937" marR="82937" marT="41482" marB="41482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it-IT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Nastavenie kontroly prístupu</a:t>
                      </a:r>
                    </a:p>
                  </a:txBody>
                  <a:tcPr marL="82937" marR="82937" marT="41482" marB="414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/>
                        <a:t>OFF</a:t>
                      </a:r>
                    </a:p>
                  </a:txBody>
                  <a:tcPr marL="82937" marR="82937" marT="41482" marB="41482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/>
                        <a:t>ON</a:t>
                      </a:r>
                    </a:p>
                  </a:txBody>
                  <a:tcPr marL="82937" marR="82937" marT="41482" marB="41482">
                    <a:solidFill>
                      <a:srgbClr val="A7E3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6149">
                <a:tc>
                  <a:txBody>
                    <a:bodyPr/>
                    <a:lstStyle/>
                    <a:p>
                      <a:pPr algn="ctr"/>
                      <a:r>
                        <a:rPr lang="it-IT" sz="1300" dirty="0"/>
                        <a:t>4</a:t>
                      </a:r>
                    </a:p>
                  </a:txBody>
                  <a:tcPr marL="82937" marR="82937" marT="41482" marB="41482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it-IT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Video štandard PAL / NTSC</a:t>
                      </a:r>
                    </a:p>
                  </a:txBody>
                  <a:tcPr marL="82937" marR="82937" marT="41482" marB="414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/>
                        <a:t>PAL</a:t>
                      </a:r>
                    </a:p>
                  </a:txBody>
                  <a:tcPr marL="82937" marR="82937" marT="41482" marB="41482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300" dirty="0"/>
                        <a:t>NTSC</a:t>
                      </a:r>
                      <a:endParaRPr lang="it-IT" sz="1300" dirty="0"/>
                    </a:p>
                  </a:txBody>
                  <a:tcPr marL="82937" marR="82937" marT="41482" marB="41482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6149">
                <a:tc>
                  <a:txBody>
                    <a:bodyPr/>
                    <a:lstStyle/>
                    <a:p>
                      <a:pPr algn="ctr"/>
                      <a:r>
                        <a:rPr lang="it-IT" sz="1300" dirty="0"/>
                        <a:t>5</a:t>
                      </a:r>
                    </a:p>
                  </a:txBody>
                  <a:tcPr marL="82937" marR="82937" marT="41482" marB="41482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it-IT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Počet volacích tlačidiel</a:t>
                      </a:r>
                    </a:p>
                  </a:txBody>
                  <a:tcPr marL="82937" marR="82937" marT="41482" marB="414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/>
                        <a:t>OFF</a:t>
                      </a:r>
                    </a:p>
                  </a:txBody>
                  <a:tcPr marL="82937" marR="82937" marT="41482" marB="41482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/>
                        <a:t>ON</a:t>
                      </a:r>
                    </a:p>
                  </a:txBody>
                  <a:tcPr marL="82937" marR="82937" marT="41482" marB="41482">
                    <a:solidFill>
                      <a:srgbClr val="A7E3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6149">
                <a:tc>
                  <a:txBody>
                    <a:bodyPr/>
                    <a:lstStyle/>
                    <a:p>
                      <a:pPr algn="ctr"/>
                      <a:r>
                        <a:rPr lang="it-IT" sz="1300" dirty="0"/>
                        <a:t>6</a:t>
                      </a:r>
                    </a:p>
                  </a:txBody>
                  <a:tcPr marL="82937" marR="82937" marT="41482" marB="41482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it-IT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Počet volacích tlačidiel</a:t>
                      </a:r>
                    </a:p>
                  </a:txBody>
                  <a:tcPr marL="82937" marR="82937" marT="41482" marB="414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/>
                        <a:t>OFF</a:t>
                      </a:r>
                    </a:p>
                  </a:txBody>
                  <a:tcPr marL="82937" marR="82937" marT="41482" marB="41482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/>
                        <a:t>ON</a:t>
                      </a:r>
                    </a:p>
                  </a:txBody>
                  <a:tcPr marL="82937" marR="82937" marT="41482" marB="41482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6149">
                <a:tc>
                  <a:txBody>
                    <a:bodyPr/>
                    <a:lstStyle/>
                    <a:p>
                      <a:pPr algn="ctr"/>
                      <a:r>
                        <a:rPr lang="it-IT" sz="1300" dirty="0"/>
                        <a:t>7</a:t>
                      </a:r>
                    </a:p>
                  </a:txBody>
                  <a:tcPr marL="82937" marR="82937" marT="41482" marB="41482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it-IT" sz="127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Otvoriť / zatvoriť linku video zbernice</a:t>
                      </a:r>
                      <a:endParaRPr lang="it-IT" sz="1300" dirty="0"/>
                    </a:p>
                  </a:txBody>
                  <a:tcPr marL="82937" marR="82937" marT="41482" marB="414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/>
                        <a:t>OPEN</a:t>
                      </a:r>
                    </a:p>
                  </a:txBody>
                  <a:tcPr marL="82937" marR="82937" marT="41482" marB="41482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/>
                        <a:t>CLOSE</a:t>
                      </a:r>
                    </a:p>
                  </a:txBody>
                  <a:tcPr marL="82937" marR="82937" marT="41482" marB="41482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42390" name="Fumetto: ovale 44">
            <a:extLst>
              <a:ext uri="{FF2B5EF4-FFF2-40B4-BE49-F238E27FC236}">
                <a16:creationId xmlns:a16="http://schemas.microsoft.com/office/drawing/2014/main" id="{D873EE24-471A-45EE-B09D-440E7D894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4239" y="2130493"/>
            <a:ext cx="5936121" cy="2604960"/>
          </a:xfrm>
          <a:prstGeom prst="wedgeEllipseCallout">
            <a:avLst>
              <a:gd name="adj1" fmla="val -58627"/>
              <a:gd name="adj2" fmla="val 69208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1633" dirty="0"/>
          </a:p>
        </p:txBody>
      </p:sp>
      <p:grpSp>
        <p:nvGrpSpPr>
          <p:cNvPr id="142391" name="Gruppo 36">
            <a:extLst>
              <a:ext uri="{FF2B5EF4-FFF2-40B4-BE49-F238E27FC236}">
                <a16:creationId xmlns:a16="http://schemas.microsoft.com/office/drawing/2014/main" id="{41150808-D948-4463-BD09-6C9723DF13B6}"/>
              </a:ext>
            </a:extLst>
          </p:cNvPr>
          <p:cNvGrpSpPr>
            <a:grpSpLocks/>
          </p:cNvGrpSpPr>
          <p:nvPr/>
        </p:nvGrpSpPr>
        <p:grpSpPr bwMode="auto">
          <a:xfrm>
            <a:off x="10318629" y="2623013"/>
            <a:ext cx="1059906" cy="1474676"/>
            <a:chOff x="11347360" y="1986119"/>
            <a:chExt cx="1168896" cy="1625497"/>
          </a:xfrm>
        </p:grpSpPr>
        <p:grpSp>
          <p:nvGrpSpPr>
            <p:cNvPr id="142404" name="Gruppo 28">
              <a:extLst>
                <a:ext uri="{FF2B5EF4-FFF2-40B4-BE49-F238E27FC236}">
                  <a16:creationId xmlns:a16="http://schemas.microsoft.com/office/drawing/2014/main" id="{AB3E11FB-D796-4AB3-B778-92EF273C60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424608" y="2305154"/>
              <a:ext cx="844541" cy="1306462"/>
              <a:chOff x="8766384" y="4754863"/>
              <a:chExt cx="844541" cy="1306462"/>
            </a:xfrm>
          </p:grpSpPr>
          <p:grpSp>
            <p:nvGrpSpPr>
              <p:cNvPr id="142406" name="Gruppo 14">
                <a:extLst>
                  <a:ext uri="{FF2B5EF4-FFF2-40B4-BE49-F238E27FC236}">
                    <a16:creationId xmlns:a16="http://schemas.microsoft.com/office/drawing/2014/main" id="{899D0382-FEB9-49A8-BEE3-92A6C2C1D6C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818837" y="4754863"/>
                <a:ext cx="792088" cy="1306462"/>
                <a:chOff x="8818837" y="4754863"/>
                <a:chExt cx="792088" cy="1306462"/>
              </a:xfrm>
            </p:grpSpPr>
            <p:pic>
              <p:nvPicPr>
                <p:cNvPr id="142408" name="Immagine 11">
                  <a:extLst>
                    <a:ext uri="{FF2B5EF4-FFF2-40B4-BE49-F238E27FC236}">
                      <a16:creationId xmlns:a16="http://schemas.microsoft.com/office/drawing/2014/main" id="{24F01530-3B0B-4645-92B3-313EB298FF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6270" r="15594"/>
                <a:stretch>
                  <a:fillRect/>
                </a:stretch>
              </p:blipFill>
              <p:spPr bwMode="auto">
                <a:xfrm>
                  <a:off x="8818837" y="4754863"/>
                  <a:ext cx="792088" cy="130646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2409" name="Immagine 12">
                  <a:extLst>
                    <a:ext uri="{FF2B5EF4-FFF2-40B4-BE49-F238E27FC236}">
                      <a16:creationId xmlns:a16="http://schemas.microsoft.com/office/drawing/2014/main" id="{FDE1AA7E-CD92-4AE6-82FC-B3D9BCBD26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4714" t="21469" r="5055" b="23415"/>
                <a:stretch>
                  <a:fillRect/>
                </a:stretch>
              </p:blipFill>
              <p:spPr bwMode="auto">
                <a:xfrm>
                  <a:off x="9262504" y="5043626"/>
                  <a:ext cx="288032" cy="720080"/>
                </a:xfrm>
                <a:prstGeom prst="rect">
                  <a:avLst/>
                </a:prstGeom>
                <a:no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2410" name="Immagine 13">
                  <a:extLst>
                    <a:ext uri="{FF2B5EF4-FFF2-40B4-BE49-F238E27FC236}">
                      <a16:creationId xmlns:a16="http://schemas.microsoft.com/office/drawing/2014/main" id="{64A85CC4-2478-4F19-ABB8-3E8FBECDE0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4714" t="21469" r="5055" b="23415"/>
                <a:stretch>
                  <a:fillRect/>
                </a:stretch>
              </p:blipFill>
              <p:spPr bwMode="auto">
                <a:xfrm>
                  <a:off x="8899799" y="5048054"/>
                  <a:ext cx="288032" cy="720080"/>
                </a:xfrm>
                <a:prstGeom prst="rect">
                  <a:avLst/>
                </a:prstGeom>
                <a:no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42407" name="CasellaDiTesto 21">
                <a:extLst>
                  <a:ext uri="{FF2B5EF4-FFF2-40B4-BE49-F238E27FC236}">
                    <a16:creationId xmlns:a16="http://schemas.microsoft.com/office/drawing/2014/main" id="{A3E70A76-BCBA-4E01-B923-4CC28F8ECC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66384" y="4777379"/>
                <a:ext cx="504187" cy="378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altLang="it-IT" sz="1633"/>
                  <a:t>ON</a:t>
                </a:r>
              </a:p>
            </p:txBody>
          </p:sp>
        </p:grpSp>
        <p:sp>
          <p:nvSpPr>
            <p:cNvPr id="142405" name="CasellaDiTesto 29">
              <a:extLst>
                <a:ext uri="{FF2B5EF4-FFF2-40B4-BE49-F238E27FC236}">
                  <a16:creationId xmlns:a16="http://schemas.microsoft.com/office/drawing/2014/main" id="{A9AE1ABC-F352-4400-B4FD-094AAEA63F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47360" y="1986119"/>
              <a:ext cx="1168896" cy="317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sz="1270" b="1" dirty="0">
                  <a:latin typeface="Century Gothic" panose="020B0502020202020204" pitchFamily="34" charset="0"/>
                </a:rPr>
                <a:t>4 </a:t>
              </a:r>
              <a:r>
                <a:rPr lang="sk-SK" altLang="it-IT" sz="1270" b="1" dirty="0">
                  <a:latin typeface="Century Gothic" panose="020B0502020202020204" pitchFamily="34" charset="0"/>
                </a:rPr>
                <a:t>TLAČIDLÁ</a:t>
              </a:r>
              <a:endParaRPr lang="it-IT" altLang="it-IT" sz="127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42392" name="Gruppo 38">
            <a:extLst>
              <a:ext uri="{FF2B5EF4-FFF2-40B4-BE49-F238E27FC236}">
                <a16:creationId xmlns:a16="http://schemas.microsoft.com/office/drawing/2014/main" id="{0BB1F089-BB5D-4E44-A660-9A59245C53B8}"/>
              </a:ext>
            </a:extLst>
          </p:cNvPr>
          <p:cNvGrpSpPr>
            <a:grpSpLocks/>
          </p:cNvGrpSpPr>
          <p:nvPr/>
        </p:nvGrpSpPr>
        <p:grpSpPr bwMode="auto">
          <a:xfrm>
            <a:off x="8944763" y="2604291"/>
            <a:ext cx="1059906" cy="1493398"/>
            <a:chOff x="11846055" y="4224641"/>
            <a:chExt cx="1168896" cy="1646010"/>
          </a:xfrm>
        </p:grpSpPr>
        <p:grpSp>
          <p:nvGrpSpPr>
            <p:cNvPr id="142398" name="Gruppo 26">
              <a:extLst>
                <a:ext uri="{FF2B5EF4-FFF2-40B4-BE49-F238E27FC236}">
                  <a16:creationId xmlns:a16="http://schemas.microsoft.com/office/drawing/2014/main" id="{2ED2C19B-A298-4652-9864-ACA45F628C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77364" y="4561764"/>
              <a:ext cx="863430" cy="1308887"/>
              <a:chOff x="8736777" y="1319594"/>
              <a:chExt cx="863430" cy="1308887"/>
            </a:xfrm>
          </p:grpSpPr>
          <p:grpSp>
            <p:nvGrpSpPr>
              <p:cNvPr id="142400" name="Gruppo 6">
                <a:extLst>
                  <a:ext uri="{FF2B5EF4-FFF2-40B4-BE49-F238E27FC236}">
                    <a16:creationId xmlns:a16="http://schemas.microsoft.com/office/drawing/2014/main" id="{CF33FC44-8324-4E9B-B241-7FE6FCAAF4C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808119" y="1322019"/>
                <a:ext cx="792088" cy="1306462"/>
                <a:chOff x="8808119" y="1322019"/>
                <a:chExt cx="792088" cy="1306462"/>
              </a:xfrm>
            </p:grpSpPr>
            <p:pic>
              <p:nvPicPr>
                <p:cNvPr id="142402" name="Immagine 3">
                  <a:extLst>
                    <a:ext uri="{FF2B5EF4-FFF2-40B4-BE49-F238E27FC236}">
                      <a16:creationId xmlns:a16="http://schemas.microsoft.com/office/drawing/2014/main" id="{327BFB4D-CE4B-4F62-B853-55A76C832F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6270" r="15594"/>
                <a:stretch>
                  <a:fillRect/>
                </a:stretch>
              </p:blipFill>
              <p:spPr bwMode="auto">
                <a:xfrm>
                  <a:off x="8808119" y="1322019"/>
                  <a:ext cx="792088" cy="130646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2403" name="Immagine 5">
                  <a:extLst>
                    <a:ext uri="{FF2B5EF4-FFF2-40B4-BE49-F238E27FC236}">
                      <a16:creationId xmlns:a16="http://schemas.microsoft.com/office/drawing/2014/main" id="{999F7F53-80CF-49C5-9BD1-7980B9CBD2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4714" t="21469" r="5055" b="23415"/>
                <a:stretch>
                  <a:fillRect/>
                </a:stretch>
              </p:blipFill>
              <p:spPr bwMode="auto">
                <a:xfrm>
                  <a:off x="9240167" y="1615210"/>
                  <a:ext cx="288032" cy="720080"/>
                </a:xfrm>
                <a:prstGeom prst="rect">
                  <a:avLst/>
                </a:prstGeom>
                <a:no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42401" name="CasellaDiTesto 20">
                <a:extLst>
                  <a:ext uri="{FF2B5EF4-FFF2-40B4-BE49-F238E27FC236}">
                    <a16:creationId xmlns:a16="http://schemas.microsoft.com/office/drawing/2014/main" id="{AD88BD53-C691-4126-9F52-2E38DD7D346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36777" y="1319594"/>
                <a:ext cx="504187" cy="3787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altLang="it-IT" sz="1633"/>
                  <a:t>ON</a:t>
                </a:r>
              </a:p>
            </p:txBody>
          </p:sp>
        </p:grpSp>
        <p:sp>
          <p:nvSpPr>
            <p:cNvPr id="142399" name="CasellaDiTesto 33">
              <a:extLst>
                <a:ext uri="{FF2B5EF4-FFF2-40B4-BE49-F238E27FC236}">
                  <a16:creationId xmlns:a16="http://schemas.microsoft.com/office/drawing/2014/main" id="{3892F365-6246-4372-95D8-3E4F6A2E87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46055" y="4224641"/>
              <a:ext cx="1168896" cy="317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sz="1270" b="1" dirty="0">
                  <a:latin typeface="Century Gothic" panose="020B0502020202020204" pitchFamily="34" charset="0"/>
                </a:rPr>
                <a:t>2 </a:t>
              </a:r>
              <a:r>
                <a:rPr lang="sk-SK" altLang="it-IT" sz="1270" b="1" dirty="0">
                  <a:latin typeface="Century Gothic" panose="020B0502020202020204" pitchFamily="34" charset="0"/>
                </a:rPr>
                <a:t>TLAČIDLÁ</a:t>
              </a:r>
              <a:endParaRPr lang="it-IT" altLang="it-IT" sz="127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42393" name="Gruppo 40">
            <a:extLst>
              <a:ext uri="{FF2B5EF4-FFF2-40B4-BE49-F238E27FC236}">
                <a16:creationId xmlns:a16="http://schemas.microsoft.com/office/drawing/2014/main" id="{4C25546D-21FF-47A2-9A45-976648D62C59}"/>
              </a:ext>
            </a:extLst>
          </p:cNvPr>
          <p:cNvGrpSpPr>
            <a:grpSpLocks/>
          </p:cNvGrpSpPr>
          <p:nvPr/>
        </p:nvGrpSpPr>
        <p:grpSpPr bwMode="auto">
          <a:xfrm>
            <a:off x="7497468" y="2601411"/>
            <a:ext cx="1075936" cy="1496278"/>
            <a:chOff x="8314318" y="4220213"/>
            <a:chExt cx="1187403" cy="1649225"/>
          </a:xfrm>
        </p:grpSpPr>
        <p:grpSp>
          <p:nvGrpSpPr>
            <p:cNvPr id="142394" name="Gruppo 25">
              <a:extLst>
                <a:ext uri="{FF2B5EF4-FFF2-40B4-BE49-F238E27FC236}">
                  <a16:creationId xmlns:a16="http://schemas.microsoft.com/office/drawing/2014/main" id="{B8AC88FB-0BEA-40EE-9FE7-985EA96C60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21220" y="4562976"/>
              <a:ext cx="818947" cy="1306462"/>
              <a:chOff x="8133188" y="3126606"/>
              <a:chExt cx="818947" cy="1306462"/>
            </a:xfrm>
          </p:grpSpPr>
          <p:pic>
            <p:nvPicPr>
              <p:cNvPr id="142396" name="Immagine 2">
                <a:extLst>
                  <a:ext uri="{FF2B5EF4-FFF2-40B4-BE49-F238E27FC236}">
                    <a16:creationId xmlns:a16="http://schemas.microsoft.com/office/drawing/2014/main" id="{8662D6C6-285E-4045-9A24-9D381871D6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270" r="15594"/>
              <a:stretch>
                <a:fillRect/>
              </a:stretch>
            </p:blipFill>
            <p:spPr bwMode="auto">
              <a:xfrm>
                <a:off x="8160047" y="3126606"/>
                <a:ext cx="792088" cy="130646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2397" name="CasellaDiTesto 22">
                <a:extLst>
                  <a:ext uri="{FF2B5EF4-FFF2-40B4-BE49-F238E27FC236}">
                    <a16:creationId xmlns:a16="http://schemas.microsoft.com/office/drawing/2014/main" id="{D84E2D82-5C15-488C-BDBF-BAB7352503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33188" y="3131380"/>
                <a:ext cx="504540" cy="378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altLang="it-IT" sz="1633"/>
                  <a:t>ON</a:t>
                </a:r>
              </a:p>
            </p:txBody>
          </p:sp>
        </p:grpSp>
        <p:sp>
          <p:nvSpPr>
            <p:cNvPr id="142395" name="CasellaDiTesto 35">
              <a:extLst>
                <a:ext uri="{FF2B5EF4-FFF2-40B4-BE49-F238E27FC236}">
                  <a16:creationId xmlns:a16="http://schemas.microsoft.com/office/drawing/2014/main" id="{5B911A68-5714-476C-A3D0-C308841462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14318" y="4220213"/>
              <a:ext cx="1187403" cy="317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sz="1270" b="1" dirty="0">
                  <a:latin typeface="Century Gothic" panose="020B0502020202020204" pitchFamily="34" charset="0"/>
                </a:rPr>
                <a:t>1 </a:t>
              </a:r>
              <a:r>
                <a:rPr lang="sk-SK" altLang="it-IT" sz="1270" b="1" dirty="0">
                  <a:latin typeface="Century Gothic" panose="020B0502020202020204" pitchFamily="34" charset="0"/>
                </a:rPr>
                <a:t>TLAČIDLO</a:t>
              </a:r>
              <a:endParaRPr lang="it-IT" altLang="it-IT" sz="127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AFFC517-D128-4EFD-8EF8-438057479A0D}"/>
              </a:ext>
            </a:extLst>
          </p:cNvPr>
          <p:cNvSpPr txBox="1"/>
          <p:nvPr/>
        </p:nvSpPr>
        <p:spPr>
          <a:xfrm>
            <a:off x="8272994" y="5483273"/>
            <a:ext cx="3909873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70" b="1" dirty="0"/>
              <a:t>VŽDY KED</a:t>
            </a:r>
            <a:r>
              <a:rPr lang="en-US" sz="1270" b="1" dirty="0"/>
              <a:t> ZMENÍTE DIP-SPÍNAČ </a:t>
            </a:r>
            <a:r>
              <a:rPr lang="en-US" sz="1270" b="1" dirty="0" err="1"/>
              <a:t>alebo</a:t>
            </a:r>
            <a:r>
              <a:rPr lang="en-US" sz="1270" b="1" dirty="0"/>
              <a:t> POLOHU JUMPEROV, MUSÍ BYŤ SYSTÉM ODPOJENÝ!!!</a:t>
            </a:r>
            <a:endParaRPr lang="it-IT" sz="1270" b="1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2F2C907-DE68-4E64-AF3B-F2066466D5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9006" y="5399534"/>
            <a:ext cx="906294" cy="735227"/>
          </a:xfrm>
          <a:prstGeom prst="rect">
            <a:avLst/>
          </a:prstGeom>
        </p:spPr>
      </p:pic>
      <p:sp>
        <p:nvSpPr>
          <p:cNvPr id="7" name="Parentesi graffa chiusa 6">
            <a:extLst>
              <a:ext uri="{FF2B5EF4-FFF2-40B4-BE49-F238E27FC236}">
                <a16:creationId xmlns:a16="http://schemas.microsoft.com/office/drawing/2014/main" id="{E38B196B-E4FE-432C-8CAC-03D9D031708B}"/>
              </a:ext>
            </a:extLst>
          </p:cNvPr>
          <p:cNvSpPr/>
          <p:nvPr/>
        </p:nvSpPr>
        <p:spPr bwMode="auto">
          <a:xfrm>
            <a:off x="5246334" y="4915360"/>
            <a:ext cx="338427" cy="670085"/>
          </a:xfrm>
          <a:prstGeom prst="rightBrace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vert="horz" wrap="square" lIns="82951" tIns="41475" rIns="82951" bIns="41475" numCol="1" rtlCol="0" anchor="t" anchorCtr="0" compatLnSpc="1">
            <a:prstTxWarp prst="textNoShape">
              <a:avLst/>
            </a:prstTxWarp>
          </a:bodyPr>
          <a:lstStyle/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sz="1633"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6D1CEC28-B441-4461-91FF-DEAF65E8D53A}"/>
              </a:ext>
            </a:extLst>
          </p:cNvPr>
          <p:cNvSpPr/>
          <p:nvPr/>
        </p:nvSpPr>
        <p:spPr bwMode="auto">
          <a:xfrm>
            <a:off x="338427" y="2710452"/>
            <a:ext cx="531762" cy="255654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82951" tIns="41475" rIns="82951" bIns="4147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sz="1633"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7953986A-D3B1-4EC3-8A41-B31D83C9F89C}"/>
              </a:ext>
            </a:extLst>
          </p:cNvPr>
          <p:cNvSpPr txBox="1"/>
          <p:nvPr/>
        </p:nvSpPr>
        <p:spPr>
          <a:xfrm>
            <a:off x="934879" y="2682830"/>
            <a:ext cx="3909873" cy="28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70" b="1" dirty="0"/>
              <a:t>Z</a:t>
            </a:r>
            <a:r>
              <a:rPr lang="sk-SK" sz="1270" b="1" dirty="0"/>
              <a:t>ÁKLADNÁ</a:t>
            </a:r>
            <a:r>
              <a:rPr lang="it-IT" sz="1270" b="1" dirty="0"/>
              <a:t> POLOHA DIP-SPÍNAČA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3EE39EEF-C102-4272-B662-D9A93A19EE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342" y="1207501"/>
            <a:ext cx="2888845" cy="1379131"/>
          </a:xfrm>
          <a:prstGeom prst="rect">
            <a:avLst/>
          </a:prstGeom>
        </p:spPr>
      </p:pic>
      <p:sp>
        <p:nvSpPr>
          <p:cNvPr id="33" name="Text Box 2">
            <a:extLst>
              <a:ext uri="{FF2B5EF4-FFF2-40B4-BE49-F238E27FC236}">
                <a16:creationId xmlns:a16="http://schemas.microsoft.com/office/drawing/2014/main" id="{5D70821E-6E87-484E-8D9E-BB0116D07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428" y="279473"/>
            <a:ext cx="9091179" cy="4770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671513" indent="-257175"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5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2pPr>
            <a:lvl3pPr marL="1033463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1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3pPr>
            <a:lvl4pPr marL="1447800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4pPr>
            <a:lvl5pPr marL="1860550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5pPr>
            <a:lvl6pPr marL="23177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6pPr>
            <a:lvl7pPr marL="27749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7pPr>
            <a:lvl8pPr marL="32321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8pPr>
            <a:lvl9pPr marL="36893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9pPr>
          </a:lstStyle>
          <a:p>
            <a:pPr defTabSz="914323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defRPr/>
            </a:pPr>
            <a:r>
              <a:rPr lang="it-IT" altLang="it-IT" sz="2500" dirty="0">
                <a:solidFill>
                  <a:schemeClr val="bg1">
                    <a:lumMod val="65000"/>
                  </a:schemeClr>
                </a:solidFill>
              </a:rPr>
              <a:t>1730/51 – VIDEO VIDEO </a:t>
            </a:r>
            <a:r>
              <a:rPr lang="sk-SK" altLang="it-IT" sz="2500" dirty="0">
                <a:solidFill>
                  <a:schemeClr val="bg1">
                    <a:lumMod val="65000"/>
                  </a:schemeClr>
                </a:solidFill>
              </a:rPr>
              <a:t>VONKAJŠÍ PANEL NASTAVENIA</a:t>
            </a:r>
            <a:endParaRPr lang="it-IT" sz="1452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Immagine 4">
            <a:extLst>
              <a:ext uri="{FF2B5EF4-FFF2-40B4-BE49-F238E27FC236}">
                <a16:creationId xmlns:a16="http://schemas.microsoft.com/office/drawing/2014/main" id="{6D4748DC-F43C-4698-B357-49D079EC8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0741"/>
            <a:ext cx="12190560" cy="685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1" name="Line 9">
            <a:extLst>
              <a:ext uri="{FF2B5EF4-FFF2-40B4-BE49-F238E27FC236}">
                <a16:creationId xmlns:a16="http://schemas.microsoft.com/office/drawing/2014/main" id="{C98CE08F-F324-4888-BD8A-0C9BB4801C2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525" y="980808"/>
            <a:ext cx="3123605" cy="0"/>
          </a:xfrm>
          <a:prstGeom prst="line">
            <a:avLst/>
          </a:prstGeom>
          <a:noFill/>
          <a:ln w="15875">
            <a:solidFill>
              <a:srgbClr val="7C7C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sp>
        <p:nvSpPr>
          <p:cNvPr id="140293" name="Line 9">
            <a:extLst>
              <a:ext uri="{FF2B5EF4-FFF2-40B4-BE49-F238E27FC236}">
                <a16:creationId xmlns:a16="http://schemas.microsoft.com/office/drawing/2014/main" id="{08E36685-9B84-4B74-A519-0DE70F4AC96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525" y="980808"/>
            <a:ext cx="3123605" cy="0"/>
          </a:xfrm>
          <a:prstGeom prst="line">
            <a:avLst/>
          </a:prstGeom>
          <a:noFill/>
          <a:ln w="19050">
            <a:solidFill>
              <a:srgbClr val="7C7C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sp>
        <p:nvSpPr>
          <p:cNvPr id="140304" name="Rettangolo 78">
            <a:extLst>
              <a:ext uri="{FF2B5EF4-FFF2-40B4-BE49-F238E27FC236}">
                <a16:creationId xmlns:a16="http://schemas.microsoft.com/office/drawing/2014/main" id="{EA0A03C1-261C-443E-B48C-EC13E96CB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6633" y="3280540"/>
            <a:ext cx="118089" cy="391711"/>
          </a:xfrm>
          <a:prstGeom prst="rect">
            <a:avLst/>
          </a:prstGeom>
          <a:noFill/>
          <a:ln w="28575" algn="ctr">
            <a:solidFill>
              <a:srgbClr val="00B050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1633"/>
          </a:p>
        </p:txBody>
      </p:sp>
      <p:sp>
        <p:nvSpPr>
          <p:cNvPr id="93" name="CasellaDiTesto 92">
            <a:extLst>
              <a:ext uri="{FF2B5EF4-FFF2-40B4-BE49-F238E27FC236}">
                <a16:creationId xmlns:a16="http://schemas.microsoft.com/office/drawing/2014/main" id="{CB0F2CC5-A4F2-41A5-A6D4-6FC0BBBB7DC6}"/>
              </a:ext>
            </a:extLst>
          </p:cNvPr>
          <p:cNvSpPr txBox="1"/>
          <p:nvPr/>
        </p:nvSpPr>
        <p:spPr>
          <a:xfrm>
            <a:off x="4884088" y="1772574"/>
            <a:ext cx="2112560" cy="23897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953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Nastavenie DIP SWITCH</a:t>
            </a:r>
            <a:r>
              <a:rPr lang="sk-SK" sz="953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u</a:t>
            </a:r>
            <a:endParaRPr lang="it-IT" sz="953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4" name="CasellaDiTesto 93">
            <a:extLst>
              <a:ext uri="{FF2B5EF4-FFF2-40B4-BE49-F238E27FC236}">
                <a16:creationId xmlns:a16="http://schemas.microsoft.com/office/drawing/2014/main" id="{2C7C15D6-888D-431B-B33A-AFE23CC7206B}"/>
              </a:ext>
            </a:extLst>
          </p:cNvPr>
          <p:cNvSpPr txBox="1"/>
          <p:nvPr/>
        </p:nvSpPr>
        <p:spPr>
          <a:xfrm>
            <a:off x="4884088" y="2002993"/>
            <a:ext cx="2112560" cy="67864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1-2: </a:t>
            </a:r>
            <a:r>
              <a:rPr lang="sk-SK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Počet apartmánov</a:t>
            </a:r>
            <a:endParaRPr lang="it-IT" sz="127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it-IT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3: </a:t>
            </a:r>
            <a:r>
              <a:rPr lang="it-IT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Open/Close bus line</a:t>
            </a:r>
          </a:p>
          <a:p>
            <a:pPr>
              <a:defRPr/>
            </a:pPr>
            <a:r>
              <a:rPr lang="it-IT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4: </a:t>
            </a:r>
            <a:r>
              <a:rPr lang="it-IT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Master/Slave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CEFB518-D6FD-4DBA-806C-BDA91A36D4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1" y="2771415"/>
            <a:ext cx="5267410" cy="2795847"/>
          </a:xfrm>
          <a:prstGeom prst="rect">
            <a:avLst/>
          </a:prstGeom>
        </p:spPr>
      </p:pic>
      <p:sp>
        <p:nvSpPr>
          <p:cNvPr id="140300" name="Rettangolo 104">
            <a:extLst>
              <a:ext uri="{FF2B5EF4-FFF2-40B4-BE49-F238E27FC236}">
                <a16:creationId xmlns:a16="http://schemas.microsoft.com/office/drawing/2014/main" id="{C19A8120-7E4E-41CA-9FB8-21996BC6D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2425" y="3149622"/>
            <a:ext cx="797056" cy="72005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/>
          </a:ln>
          <a:effectLst/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1633"/>
          </a:p>
        </p:txBody>
      </p:sp>
      <p:cxnSp>
        <p:nvCxnSpPr>
          <p:cNvPr id="49" name="Connettore a gomito 48">
            <a:extLst>
              <a:ext uri="{FF2B5EF4-FFF2-40B4-BE49-F238E27FC236}">
                <a16:creationId xmlns:a16="http://schemas.microsoft.com/office/drawing/2014/main" id="{DC865031-8820-46E2-B76D-B148A24412A5}"/>
              </a:ext>
            </a:extLst>
          </p:cNvPr>
          <p:cNvCxnSpPr>
            <a:cxnSpLocks/>
            <a:stCxn id="61" idx="3"/>
          </p:cNvCxnSpPr>
          <p:nvPr/>
        </p:nvCxnSpPr>
        <p:spPr bwMode="auto">
          <a:xfrm flipV="1">
            <a:off x="3244534" y="3858149"/>
            <a:ext cx="377892" cy="1950719"/>
          </a:xfrm>
          <a:prstGeom prst="bentConnector2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0305" name="Connettore a gomito 96">
            <a:extLst>
              <a:ext uri="{FF2B5EF4-FFF2-40B4-BE49-F238E27FC236}">
                <a16:creationId xmlns:a16="http://schemas.microsoft.com/office/drawing/2014/main" id="{825BC4F6-F994-4943-997D-89FA579E15AD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1483418" y="2769441"/>
            <a:ext cx="990848" cy="724045"/>
          </a:xfrm>
          <a:prstGeom prst="bentConnector3">
            <a:avLst>
              <a:gd name="adj1" fmla="val 50000"/>
            </a:avLst>
          </a:prstGeom>
          <a:noFill/>
          <a:ln w="28575" algn="ctr">
            <a:solidFill>
              <a:schemeClr val="accent1">
                <a:lumMod val="7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6" name="CasellaDiTesto 85">
            <a:extLst>
              <a:ext uri="{FF2B5EF4-FFF2-40B4-BE49-F238E27FC236}">
                <a16:creationId xmlns:a16="http://schemas.microsoft.com/office/drawing/2014/main" id="{C3C1C911-4AB3-4440-B6BD-2BE55EA4D78B}"/>
              </a:ext>
            </a:extLst>
          </p:cNvPr>
          <p:cNvSpPr txBox="1"/>
          <p:nvPr/>
        </p:nvSpPr>
        <p:spPr>
          <a:xfrm>
            <a:off x="285039" y="2512683"/>
            <a:ext cx="2040711" cy="28777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k-SK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Pozícia </a:t>
            </a:r>
            <a:r>
              <a:rPr lang="it-IT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Wi-Fi </a:t>
            </a:r>
            <a:r>
              <a:rPr lang="sk-SK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modulu</a:t>
            </a:r>
            <a:endParaRPr lang="it-IT" sz="127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Rettangolo 104">
            <a:extLst>
              <a:ext uri="{FF2B5EF4-FFF2-40B4-BE49-F238E27FC236}">
                <a16:creationId xmlns:a16="http://schemas.microsoft.com/office/drawing/2014/main" id="{A93295B0-2EEE-4834-846D-B7C25A00C8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787" y="3261303"/>
            <a:ext cx="1293952" cy="1014604"/>
          </a:xfrm>
          <a:prstGeom prst="rect">
            <a:avLst/>
          </a:prstGeom>
          <a:noFill/>
          <a:ln w="28575" cap="flat" cmpd="sng" algn="ctr">
            <a:solidFill>
              <a:schemeClr val="accent1">
                <a:lumMod val="75000"/>
              </a:schemeClr>
            </a:solidFill>
            <a:prstDash val="dash"/>
            <a:round/>
            <a:headEnd type="none" w="med" len="med"/>
            <a:tailEnd type="triangle"/>
          </a:ln>
          <a:effectLst/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1633"/>
          </a:p>
        </p:txBody>
      </p:sp>
      <p:sp>
        <p:nvSpPr>
          <p:cNvPr id="140307" name="Rettangolo 86">
            <a:extLst>
              <a:ext uri="{FF2B5EF4-FFF2-40B4-BE49-F238E27FC236}">
                <a16:creationId xmlns:a16="http://schemas.microsoft.com/office/drawing/2014/main" id="{F6FD23F4-4443-4839-A0BA-CA6EBFB89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3963" y="3408577"/>
            <a:ext cx="470024" cy="587185"/>
          </a:xfrm>
          <a:prstGeom prst="rect">
            <a:avLst/>
          </a:prstGeom>
          <a:noFill/>
          <a:ln w="28575" algn="ctr">
            <a:solidFill>
              <a:srgbClr val="FFC000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1633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038FFE07-F65F-4DA4-963B-DDED256C2C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810419" y="1636781"/>
            <a:ext cx="940570" cy="120676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</p:pic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BB9D3273-6AE5-4BD1-BFEE-1C4E5C060901}"/>
              </a:ext>
            </a:extLst>
          </p:cNvPr>
          <p:cNvSpPr txBox="1"/>
          <p:nvPr/>
        </p:nvSpPr>
        <p:spPr>
          <a:xfrm>
            <a:off x="1016132" y="5567263"/>
            <a:ext cx="2228402" cy="4832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IN - IN: </a:t>
            </a:r>
            <a:r>
              <a:rPr lang="it-IT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IN Bus </a:t>
            </a:r>
            <a:r>
              <a:rPr lang="sk-SK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Linka</a:t>
            </a:r>
            <a:endParaRPr lang="it-IT" sz="127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it-IT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OUT -OUT: </a:t>
            </a:r>
            <a:r>
              <a:rPr lang="it-IT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OUT Bus </a:t>
            </a:r>
            <a:r>
              <a:rPr lang="sk-SK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Linka</a:t>
            </a:r>
            <a:endParaRPr lang="it-IT" sz="127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40308" name="Connettore a gomito 105">
            <a:extLst>
              <a:ext uri="{FF2B5EF4-FFF2-40B4-BE49-F238E27FC236}">
                <a16:creationId xmlns:a16="http://schemas.microsoft.com/office/drawing/2014/main" id="{FC3362E0-1582-42C1-921D-8295114C47AD}"/>
              </a:ext>
            </a:extLst>
          </p:cNvPr>
          <p:cNvCxnSpPr>
            <a:cxnSpLocks/>
            <a:endCxn id="140307" idx="0"/>
          </p:cNvCxnSpPr>
          <p:nvPr/>
        </p:nvCxnSpPr>
        <p:spPr bwMode="auto">
          <a:xfrm rot="16200000" flipH="1">
            <a:off x="4313632" y="3053233"/>
            <a:ext cx="701876" cy="8812"/>
          </a:xfrm>
          <a:prstGeom prst="bentConnector3">
            <a:avLst>
              <a:gd name="adj1" fmla="val 50000"/>
            </a:avLst>
          </a:prstGeom>
          <a:noFill/>
          <a:ln w="28575" algn="ctr">
            <a:solidFill>
              <a:srgbClr val="FFC000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DCFDEC3-4D33-4ADF-BE3A-8D09160C2EE8}"/>
              </a:ext>
            </a:extLst>
          </p:cNvPr>
          <p:cNvSpPr txBox="1"/>
          <p:nvPr/>
        </p:nvSpPr>
        <p:spPr>
          <a:xfrm>
            <a:off x="4014386" y="5566966"/>
            <a:ext cx="1687813" cy="48320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Terminál tlačidla zvončeka</a:t>
            </a:r>
          </a:p>
        </p:txBody>
      </p:sp>
      <p:cxnSp>
        <p:nvCxnSpPr>
          <p:cNvPr id="140298" name="Connettore 2 56">
            <a:extLst>
              <a:ext uri="{FF2B5EF4-FFF2-40B4-BE49-F238E27FC236}">
                <a16:creationId xmlns:a16="http://schemas.microsoft.com/office/drawing/2014/main" id="{2DD822B6-FBAE-4AF8-83A7-A574B7EE8EC4}"/>
              </a:ext>
            </a:extLst>
          </p:cNvPr>
          <p:cNvCxnSpPr>
            <a:cxnSpLocks/>
          </p:cNvCxnSpPr>
          <p:nvPr/>
        </p:nvCxnSpPr>
        <p:spPr bwMode="auto">
          <a:xfrm flipV="1">
            <a:off x="4593579" y="4275908"/>
            <a:ext cx="0" cy="1291059"/>
          </a:xfrm>
          <a:prstGeom prst="straightConnector1">
            <a:avLst/>
          </a:prstGeom>
          <a:noFill/>
          <a:ln w="9525" algn="ctr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1" name="Immagine 30">
            <a:extLst>
              <a:ext uri="{FF2B5EF4-FFF2-40B4-BE49-F238E27FC236}">
                <a16:creationId xmlns:a16="http://schemas.microsoft.com/office/drawing/2014/main" id="{FC45B144-80D0-46A1-8357-C49BB16B1D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4283" y="2858948"/>
            <a:ext cx="4408269" cy="2226309"/>
          </a:xfrm>
          <a:prstGeom prst="rect">
            <a:avLst/>
          </a:prstGeom>
        </p:spPr>
      </p:pic>
      <p:sp>
        <p:nvSpPr>
          <p:cNvPr id="55" name="Rettangolo 86">
            <a:extLst>
              <a:ext uri="{FF2B5EF4-FFF2-40B4-BE49-F238E27FC236}">
                <a16:creationId xmlns:a16="http://schemas.microsoft.com/office/drawing/2014/main" id="{C6A0BB69-C3F8-49D8-949C-219CB976B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9851" y="3298355"/>
            <a:ext cx="600669" cy="587185"/>
          </a:xfrm>
          <a:prstGeom prst="rect">
            <a:avLst/>
          </a:prstGeom>
          <a:noFill/>
          <a:ln w="28575" algn="ctr">
            <a:solidFill>
              <a:srgbClr val="FFC000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1633"/>
          </a:p>
        </p:txBody>
      </p:sp>
      <p:pic>
        <p:nvPicPr>
          <p:cNvPr id="57" name="Immagine 56">
            <a:extLst>
              <a:ext uri="{FF2B5EF4-FFF2-40B4-BE49-F238E27FC236}">
                <a16:creationId xmlns:a16="http://schemas.microsoft.com/office/drawing/2014/main" id="{16A3D871-B237-4149-BF58-903628CE3C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157382" y="1641007"/>
            <a:ext cx="940570" cy="120676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</p:pic>
      <p:cxnSp>
        <p:nvCxnSpPr>
          <p:cNvPr id="58" name="Connettore a gomito 105">
            <a:extLst>
              <a:ext uri="{FF2B5EF4-FFF2-40B4-BE49-F238E27FC236}">
                <a16:creationId xmlns:a16="http://schemas.microsoft.com/office/drawing/2014/main" id="{A50937BD-7740-4CC4-9CF8-8A0043499B6A}"/>
              </a:ext>
            </a:extLst>
          </p:cNvPr>
          <p:cNvCxnSpPr>
            <a:cxnSpLocks/>
          </p:cNvCxnSpPr>
          <p:nvPr/>
        </p:nvCxnSpPr>
        <p:spPr bwMode="auto">
          <a:xfrm>
            <a:off x="8209306" y="2151180"/>
            <a:ext cx="2550880" cy="1110124"/>
          </a:xfrm>
          <a:prstGeom prst="bentConnector3">
            <a:avLst>
              <a:gd name="adj1" fmla="val 103770"/>
            </a:avLst>
          </a:prstGeom>
          <a:noFill/>
          <a:ln w="28575" algn="ctr">
            <a:solidFill>
              <a:srgbClr val="FFC000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B638FAC9-F68C-4EC7-8F9E-7B01A01E2343}"/>
              </a:ext>
            </a:extLst>
          </p:cNvPr>
          <p:cNvSpPr txBox="1"/>
          <p:nvPr/>
        </p:nvSpPr>
        <p:spPr>
          <a:xfrm>
            <a:off x="8598771" y="2296301"/>
            <a:ext cx="1687813" cy="48320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Terminál tlačidla zvončeka</a:t>
            </a:r>
          </a:p>
        </p:txBody>
      </p:sp>
      <p:cxnSp>
        <p:nvCxnSpPr>
          <p:cNvPr id="63" name="Connettore 2 56">
            <a:extLst>
              <a:ext uri="{FF2B5EF4-FFF2-40B4-BE49-F238E27FC236}">
                <a16:creationId xmlns:a16="http://schemas.microsoft.com/office/drawing/2014/main" id="{0363C09D-FE0E-452A-8D5F-AE632102C828}"/>
              </a:ext>
            </a:extLst>
          </p:cNvPr>
          <p:cNvCxnSpPr>
            <a:cxnSpLocks/>
          </p:cNvCxnSpPr>
          <p:nvPr/>
        </p:nvCxnSpPr>
        <p:spPr bwMode="auto">
          <a:xfrm>
            <a:off x="9787485" y="2791885"/>
            <a:ext cx="227874" cy="684512"/>
          </a:xfrm>
          <a:prstGeom prst="straightConnector1">
            <a:avLst/>
          </a:prstGeom>
          <a:noFill/>
          <a:ln w="9525" algn="ctr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C6D14E93-480E-4C7A-A4F0-220AC46F9F3E}"/>
              </a:ext>
            </a:extLst>
          </p:cNvPr>
          <p:cNvSpPr txBox="1"/>
          <p:nvPr/>
        </p:nvSpPr>
        <p:spPr>
          <a:xfrm>
            <a:off x="9345650" y="5566966"/>
            <a:ext cx="2228402" cy="4832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CN1: </a:t>
            </a:r>
            <a:r>
              <a:rPr lang="it-IT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IN Bus </a:t>
            </a:r>
            <a:r>
              <a:rPr lang="sk-SK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Linka</a:t>
            </a:r>
            <a:endParaRPr lang="it-IT" sz="127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it-IT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CN2: </a:t>
            </a:r>
            <a:r>
              <a:rPr lang="it-IT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OUT Bus </a:t>
            </a:r>
            <a:r>
              <a:rPr lang="sk-SK" sz="127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Linka</a:t>
            </a:r>
            <a:endParaRPr lang="it-IT" sz="127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7" name="Rettangolo 104">
            <a:extLst>
              <a:ext uri="{FF2B5EF4-FFF2-40B4-BE49-F238E27FC236}">
                <a16:creationId xmlns:a16="http://schemas.microsoft.com/office/drawing/2014/main" id="{DF4EEB44-C15E-4C3E-9C3E-32BB2FA53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6623" y="3559646"/>
            <a:ext cx="600670" cy="54407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/>
          </a:ln>
          <a:effectLst/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1633"/>
          </a:p>
        </p:txBody>
      </p:sp>
      <p:cxnSp>
        <p:nvCxnSpPr>
          <p:cNvPr id="68" name="Connettore a gomito 67">
            <a:extLst>
              <a:ext uri="{FF2B5EF4-FFF2-40B4-BE49-F238E27FC236}">
                <a16:creationId xmlns:a16="http://schemas.microsoft.com/office/drawing/2014/main" id="{CB96240F-4B08-4329-997A-11A5A9A059C8}"/>
              </a:ext>
            </a:extLst>
          </p:cNvPr>
          <p:cNvCxnSpPr>
            <a:cxnSpLocks/>
          </p:cNvCxnSpPr>
          <p:nvPr/>
        </p:nvCxnSpPr>
        <p:spPr bwMode="auto">
          <a:xfrm rot="5400000" flipH="1" flipV="1">
            <a:off x="9448451" y="4813173"/>
            <a:ext cx="1418906" cy="2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EED5DAFA-0D5E-4D20-8915-E8A6B9D72D0A}"/>
              </a:ext>
            </a:extLst>
          </p:cNvPr>
          <p:cNvSpPr txBox="1"/>
          <p:nvPr/>
        </p:nvSpPr>
        <p:spPr>
          <a:xfrm>
            <a:off x="1414149" y="1255371"/>
            <a:ext cx="3134191" cy="34362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it-IT" sz="1633" b="1" dirty="0">
                <a:latin typeface="Century Gothic" panose="020B0502020202020204" pitchFamily="34" charset="0"/>
              </a:rPr>
              <a:t>VIDEO </a:t>
            </a:r>
            <a:r>
              <a:rPr lang="sk-SK" sz="1633" b="1" dirty="0">
                <a:latin typeface="Century Gothic" panose="020B0502020202020204" pitchFamily="34" charset="0"/>
              </a:rPr>
              <a:t>VNÚTORNÁ JEDNOTKA</a:t>
            </a:r>
            <a:endParaRPr lang="it-IT" sz="1633" b="1" dirty="0">
              <a:latin typeface="Century Gothic" panose="020B0502020202020204" pitchFamily="34" charset="0"/>
            </a:endParaRPr>
          </a:p>
        </p:txBody>
      </p:sp>
      <p:sp>
        <p:nvSpPr>
          <p:cNvPr id="77" name="CasellaDiTesto 76">
            <a:extLst>
              <a:ext uri="{FF2B5EF4-FFF2-40B4-BE49-F238E27FC236}">
                <a16:creationId xmlns:a16="http://schemas.microsoft.com/office/drawing/2014/main" id="{EA41172D-9F31-4C84-AA70-0165AE48996B}"/>
              </a:ext>
            </a:extLst>
          </p:cNvPr>
          <p:cNvSpPr txBox="1"/>
          <p:nvPr/>
        </p:nvSpPr>
        <p:spPr>
          <a:xfrm>
            <a:off x="7907382" y="1246042"/>
            <a:ext cx="3169457" cy="34362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it-IT" sz="1633" b="1" dirty="0">
                <a:latin typeface="Century Gothic" panose="020B0502020202020204" pitchFamily="34" charset="0"/>
              </a:rPr>
              <a:t>AUDIO </a:t>
            </a:r>
            <a:r>
              <a:rPr lang="sk-SK" sz="1633" b="1" dirty="0">
                <a:latin typeface="Century Gothic" panose="020B0502020202020204" pitchFamily="34" charset="0"/>
              </a:rPr>
              <a:t>VNÚTORNÁ JEDNOTKA</a:t>
            </a:r>
            <a:endParaRPr lang="it-IT" sz="1633" b="1" dirty="0">
              <a:latin typeface="Century Gothic" panose="020B0502020202020204" pitchFamily="34" charset="0"/>
            </a:endParaRPr>
          </a:p>
        </p:txBody>
      </p:sp>
      <p:sp>
        <p:nvSpPr>
          <p:cNvPr id="32" name="Text Box 2">
            <a:extLst>
              <a:ext uri="{FF2B5EF4-FFF2-40B4-BE49-F238E27FC236}">
                <a16:creationId xmlns:a16="http://schemas.microsoft.com/office/drawing/2014/main" id="{FF42D46F-048A-4E4F-BAC5-0AF99B580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428" y="279473"/>
            <a:ext cx="11663072" cy="4770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671513" indent="-257175"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5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2pPr>
            <a:lvl3pPr marL="1033463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1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3pPr>
            <a:lvl4pPr marL="1447800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4pPr>
            <a:lvl5pPr marL="1860550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5pPr>
            <a:lvl6pPr marL="23177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6pPr>
            <a:lvl7pPr marL="27749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7pPr>
            <a:lvl8pPr marL="32321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8pPr>
            <a:lvl9pPr marL="36893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9pPr>
          </a:lstStyle>
          <a:p>
            <a:pPr defTabSz="914323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defRPr/>
            </a:pPr>
            <a:r>
              <a:rPr lang="it-IT" altLang="it-IT" sz="2500" dirty="0">
                <a:solidFill>
                  <a:schemeClr val="bg1">
                    <a:lumMod val="65000"/>
                  </a:schemeClr>
                </a:solidFill>
              </a:rPr>
              <a:t>1730/1-1730/2 – VIDEO </a:t>
            </a:r>
            <a:r>
              <a:rPr lang="sk-SK" altLang="it-IT" sz="2500" dirty="0">
                <a:solidFill>
                  <a:schemeClr val="bg1">
                    <a:lumMod val="65000"/>
                  </a:schemeClr>
                </a:solidFill>
              </a:rPr>
              <a:t>A</a:t>
            </a:r>
            <a:r>
              <a:rPr lang="it-IT" altLang="it-IT" sz="25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sk-SK" altLang="it-IT" sz="25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it-IT" altLang="it-IT" sz="2500" dirty="0">
                <a:solidFill>
                  <a:schemeClr val="bg1">
                    <a:lumMod val="65000"/>
                  </a:schemeClr>
                </a:solidFill>
              </a:rPr>
              <a:t>AUDIO </a:t>
            </a:r>
            <a:r>
              <a:rPr lang="sk-SK" altLang="it-IT" sz="2500" dirty="0">
                <a:solidFill>
                  <a:schemeClr val="bg1">
                    <a:lumMod val="65000"/>
                  </a:schemeClr>
                </a:solidFill>
              </a:rPr>
              <a:t>VNÚTORNÁ JEDNOTKA NASTAVENIA</a:t>
            </a:r>
            <a:endParaRPr lang="it-IT" sz="1452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0625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Immagine 4">
            <a:extLst>
              <a:ext uri="{FF2B5EF4-FFF2-40B4-BE49-F238E27FC236}">
                <a16:creationId xmlns:a16="http://schemas.microsoft.com/office/drawing/2014/main" id="{18BE4179-5FA2-461C-96BD-2C89B01F8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" y="91"/>
            <a:ext cx="12190560" cy="685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7" name="Line 9">
            <a:extLst>
              <a:ext uri="{FF2B5EF4-FFF2-40B4-BE49-F238E27FC236}">
                <a16:creationId xmlns:a16="http://schemas.microsoft.com/office/drawing/2014/main" id="{43C259BD-87F6-4E68-8D7E-16A21517327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525" y="980808"/>
            <a:ext cx="3123605" cy="0"/>
          </a:xfrm>
          <a:prstGeom prst="line">
            <a:avLst/>
          </a:prstGeom>
          <a:noFill/>
          <a:ln w="15875">
            <a:solidFill>
              <a:srgbClr val="7C7C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sp>
        <p:nvSpPr>
          <p:cNvPr id="123909" name="Line 9">
            <a:extLst>
              <a:ext uri="{FF2B5EF4-FFF2-40B4-BE49-F238E27FC236}">
                <a16:creationId xmlns:a16="http://schemas.microsoft.com/office/drawing/2014/main" id="{8E7CD79C-4508-4F0D-BA25-0BF0E90A191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525" y="980808"/>
            <a:ext cx="3123605" cy="0"/>
          </a:xfrm>
          <a:prstGeom prst="line">
            <a:avLst/>
          </a:prstGeom>
          <a:noFill/>
          <a:ln w="19050">
            <a:solidFill>
              <a:srgbClr val="7C7C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graphicFrame>
        <p:nvGraphicFramePr>
          <p:cNvPr id="40" name="Tabella 2">
            <a:extLst>
              <a:ext uri="{FF2B5EF4-FFF2-40B4-BE49-F238E27FC236}">
                <a16:creationId xmlns:a16="http://schemas.microsoft.com/office/drawing/2014/main" id="{57BCF9A6-13F0-4475-A23C-03B448038B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9867252"/>
              </p:ext>
            </p:extLst>
          </p:nvPr>
        </p:nvGraphicFramePr>
        <p:xfrm>
          <a:off x="338428" y="3037290"/>
          <a:ext cx="4907906" cy="1830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84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2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81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84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6149">
                <a:tc>
                  <a:txBody>
                    <a:bodyPr/>
                    <a:lstStyle/>
                    <a:p>
                      <a:r>
                        <a:rPr lang="it-IT" sz="1300" dirty="0"/>
                        <a:t>N</a:t>
                      </a:r>
                    </a:p>
                  </a:txBody>
                  <a:tcPr marL="82937" marR="82937" marT="41482" marB="414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err="1"/>
                        <a:t>Function</a:t>
                      </a:r>
                      <a:endParaRPr lang="it-IT" sz="1300" dirty="0"/>
                    </a:p>
                  </a:txBody>
                  <a:tcPr marL="82937" marR="82937" marT="41482" marB="414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/>
                        <a:t>OFF</a:t>
                      </a:r>
                    </a:p>
                  </a:txBody>
                  <a:tcPr marL="82937" marR="82937" marT="41482" marB="414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/>
                        <a:t>ON</a:t>
                      </a:r>
                    </a:p>
                  </a:txBody>
                  <a:tcPr marL="82937" marR="82937" marT="41482" marB="4148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149">
                <a:tc>
                  <a:txBody>
                    <a:bodyPr/>
                    <a:lstStyle/>
                    <a:p>
                      <a:r>
                        <a:rPr lang="it-IT" sz="1300" dirty="0"/>
                        <a:t>1</a:t>
                      </a:r>
                    </a:p>
                  </a:txBody>
                  <a:tcPr marL="82937" marR="82937" marT="41482" marB="41482"/>
                </a:tc>
                <a:tc>
                  <a:txBody>
                    <a:bodyPr/>
                    <a:lstStyle/>
                    <a:p>
                      <a:pPr marL="0" marR="0" lvl="0" indent="0" algn="l" defTabSz="4572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Počet používateľ</a:t>
                      </a:r>
                      <a:r>
                        <a:rPr lang="sk-SK" sz="13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ov</a:t>
                      </a:r>
                      <a:endParaRPr lang="it-IT" sz="13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2937" marR="82937" marT="41482" marB="414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/>
                        <a:t>OFF</a:t>
                      </a:r>
                    </a:p>
                  </a:txBody>
                  <a:tcPr marL="82937" marR="82937" marT="41482" marB="41482">
                    <a:solidFill>
                      <a:srgbClr val="A7E3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/>
                        <a:t>ON</a:t>
                      </a:r>
                    </a:p>
                  </a:txBody>
                  <a:tcPr marL="82937" marR="82937" marT="41482" marB="41482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149">
                <a:tc>
                  <a:txBody>
                    <a:bodyPr/>
                    <a:lstStyle/>
                    <a:p>
                      <a:r>
                        <a:rPr lang="it-IT" sz="1300" dirty="0"/>
                        <a:t>2</a:t>
                      </a:r>
                    </a:p>
                  </a:txBody>
                  <a:tcPr marL="82937" marR="82937" marT="41482" marB="41482"/>
                </a:tc>
                <a:tc>
                  <a:txBody>
                    <a:bodyPr/>
                    <a:lstStyle/>
                    <a:p>
                      <a:pPr marL="0" marR="0" lvl="0" indent="0" algn="l" defTabSz="4572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Počet používateľ</a:t>
                      </a:r>
                      <a:r>
                        <a:rPr lang="sk-SK" sz="13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ov</a:t>
                      </a:r>
                      <a:endParaRPr lang="it-IT" sz="13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2937" marR="82937" marT="41482" marB="414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/>
                        <a:t>OFF</a:t>
                      </a:r>
                    </a:p>
                  </a:txBody>
                  <a:tcPr marL="82937" marR="82937" marT="41482" marB="41482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/>
                        <a:t>ON</a:t>
                      </a:r>
                    </a:p>
                  </a:txBody>
                  <a:tcPr marL="82937" marR="82937" marT="41482" marB="41482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149">
                <a:tc>
                  <a:txBody>
                    <a:bodyPr/>
                    <a:lstStyle/>
                    <a:p>
                      <a:r>
                        <a:rPr lang="it-IT" sz="1300" dirty="0"/>
                        <a:t>3</a:t>
                      </a:r>
                    </a:p>
                  </a:txBody>
                  <a:tcPr marL="82937" marR="82937" marT="41482" marB="41482"/>
                </a:tc>
                <a:tc>
                  <a:txBody>
                    <a:bodyPr/>
                    <a:lstStyle/>
                    <a:p>
                      <a:pPr marL="0" marR="0" lvl="0" indent="0" algn="l" defTabSz="4572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3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Uzavretie</a:t>
                      </a:r>
                      <a:r>
                        <a:rPr lang="it-IT" sz="13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/</a:t>
                      </a:r>
                      <a:r>
                        <a:rPr lang="sk-SK" sz="13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Otvorenie</a:t>
                      </a:r>
                      <a:r>
                        <a:rPr lang="it-IT" sz="13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Video bus </a:t>
                      </a:r>
                      <a:r>
                        <a:rPr lang="sk-SK" sz="13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linky</a:t>
                      </a:r>
                      <a:endParaRPr lang="it-IT" sz="13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2937" marR="82937" marT="41482" marB="414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/>
                        <a:t>OPEN</a:t>
                      </a:r>
                    </a:p>
                  </a:txBody>
                  <a:tcPr marL="82937" marR="82937" marT="41482" marB="41482">
                    <a:solidFill>
                      <a:srgbClr val="A7E3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/>
                        <a:t>CLOSE</a:t>
                      </a:r>
                    </a:p>
                  </a:txBody>
                  <a:tcPr marL="82937" marR="82937" marT="41482" marB="41482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6149">
                <a:tc>
                  <a:txBody>
                    <a:bodyPr/>
                    <a:lstStyle/>
                    <a:p>
                      <a:r>
                        <a:rPr lang="it-IT" sz="1300" dirty="0"/>
                        <a:t>4</a:t>
                      </a:r>
                    </a:p>
                  </a:txBody>
                  <a:tcPr marL="82937" marR="82937" marT="41482" marB="41482"/>
                </a:tc>
                <a:tc>
                  <a:txBody>
                    <a:bodyPr/>
                    <a:lstStyle/>
                    <a:p>
                      <a:pPr marL="0" marR="0" lvl="0" indent="0" algn="l" defTabSz="4572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Master/Slave </a:t>
                      </a:r>
                      <a:r>
                        <a:rPr lang="sk-SK" sz="13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vnútorná jednotka</a:t>
                      </a:r>
                      <a:endParaRPr lang="it-IT" sz="13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82937" marR="82937" marT="41482" marB="414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/>
                        <a:t>Master</a:t>
                      </a:r>
                    </a:p>
                  </a:txBody>
                  <a:tcPr marL="82937" marR="82937" marT="41482" marB="41482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/>
                        <a:t>Slave</a:t>
                      </a:r>
                    </a:p>
                  </a:txBody>
                  <a:tcPr marL="82937" marR="82937" marT="41482" marB="41482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3" name="Fumetto: ovale 44">
            <a:extLst>
              <a:ext uri="{FF2B5EF4-FFF2-40B4-BE49-F238E27FC236}">
                <a16:creationId xmlns:a16="http://schemas.microsoft.com/office/drawing/2014/main" id="{86F437F6-898D-4AAF-952A-A88516888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8405" y="1219763"/>
            <a:ext cx="5369374" cy="2604960"/>
          </a:xfrm>
          <a:prstGeom prst="wedgeEllipseCallout">
            <a:avLst>
              <a:gd name="adj1" fmla="val -60504"/>
              <a:gd name="adj2" fmla="val 50672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1633" dirty="0"/>
          </a:p>
        </p:txBody>
      </p:sp>
      <p:sp>
        <p:nvSpPr>
          <p:cNvPr id="61" name="CasellaDiTesto 35">
            <a:extLst>
              <a:ext uri="{FF2B5EF4-FFF2-40B4-BE49-F238E27FC236}">
                <a16:creationId xmlns:a16="http://schemas.microsoft.com/office/drawing/2014/main" id="{E0DBE91A-D5D5-4D45-9378-1F616A0ED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9227" y="1676874"/>
            <a:ext cx="1035861" cy="28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sk-SK" altLang="it-IT" sz="1270" b="1" dirty="0">
                <a:latin typeface="Century Gothic" panose="020B0502020202020204" pitchFamily="34" charset="0"/>
              </a:rPr>
              <a:t>Rodina</a:t>
            </a:r>
            <a:r>
              <a:rPr lang="it-IT" altLang="it-IT" sz="1270" b="1" dirty="0">
                <a:latin typeface="Century Gothic" panose="020B0502020202020204" pitchFamily="34" charset="0"/>
              </a:rPr>
              <a:t> N.1</a:t>
            </a:r>
          </a:p>
        </p:txBody>
      </p:sp>
      <p:pic>
        <p:nvPicPr>
          <p:cNvPr id="66" name="Immagine 65">
            <a:extLst>
              <a:ext uri="{FF2B5EF4-FFF2-40B4-BE49-F238E27FC236}">
                <a16:creationId xmlns:a16="http://schemas.microsoft.com/office/drawing/2014/main" id="{2AD356AE-1497-433F-BB8F-9BBD66946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9006" y="5399534"/>
            <a:ext cx="906294" cy="735227"/>
          </a:xfrm>
          <a:prstGeom prst="rect">
            <a:avLst/>
          </a:prstGeom>
        </p:spPr>
      </p:pic>
      <p:sp>
        <p:nvSpPr>
          <p:cNvPr id="67" name="Parentesi graffa chiusa 66">
            <a:extLst>
              <a:ext uri="{FF2B5EF4-FFF2-40B4-BE49-F238E27FC236}">
                <a16:creationId xmlns:a16="http://schemas.microsoft.com/office/drawing/2014/main" id="{31C63B52-0F32-40C4-905F-03B9AB7BD21E}"/>
              </a:ext>
            </a:extLst>
          </p:cNvPr>
          <p:cNvSpPr/>
          <p:nvPr/>
        </p:nvSpPr>
        <p:spPr bwMode="auto">
          <a:xfrm>
            <a:off x="5239811" y="3492642"/>
            <a:ext cx="338427" cy="670085"/>
          </a:xfrm>
          <a:prstGeom prst="rightBrace">
            <a:avLst/>
          </a:prstGeom>
          <a:ln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vert="horz" wrap="square" lIns="82951" tIns="41475" rIns="82951" bIns="41475" numCol="1" rtlCol="0" anchor="t" anchorCtr="0" compatLnSpc="1">
            <a:prstTxWarp prst="textNoShape">
              <a:avLst/>
            </a:prstTxWarp>
          </a:bodyPr>
          <a:lstStyle/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sz="1633"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68" name="Rettangolo 67">
            <a:extLst>
              <a:ext uri="{FF2B5EF4-FFF2-40B4-BE49-F238E27FC236}">
                <a16:creationId xmlns:a16="http://schemas.microsoft.com/office/drawing/2014/main" id="{5C1FEB8C-9C76-40B0-A3E0-7C0BF1824F50}"/>
              </a:ext>
            </a:extLst>
          </p:cNvPr>
          <p:cNvSpPr/>
          <p:nvPr/>
        </p:nvSpPr>
        <p:spPr bwMode="auto">
          <a:xfrm>
            <a:off x="338427" y="2710452"/>
            <a:ext cx="531762" cy="255654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82951" tIns="41475" rIns="82951" bIns="4147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sz="1633"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3188AD2A-0182-4949-8754-E72CBDF7C60F}"/>
              </a:ext>
            </a:extLst>
          </p:cNvPr>
          <p:cNvSpPr txBox="1"/>
          <p:nvPr/>
        </p:nvSpPr>
        <p:spPr>
          <a:xfrm>
            <a:off x="934879" y="2682830"/>
            <a:ext cx="3909873" cy="28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70" b="1" dirty="0"/>
              <a:t>DEFAULT DIP-SWITCH POSITION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AB6A071-0FB7-4449-8EB3-D8781F935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66" y="1317144"/>
            <a:ext cx="1511601" cy="111897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E832B33-C730-46C1-B31B-4AAF67E7A1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992"/>
          <a:stretch/>
        </p:blipFill>
        <p:spPr>
          <a:xfrm>
            <a:off x="6804603" y="1967182"/>
            <a:ext cx="872867" cy="11853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02702B07-B488-4A85-8109-C481C60D14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1415" y="1953877"/>
            <a:ext cx="872867" cy="11976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4" name="CasellaDiTesto 35">
            <a:extLst>
              <a:ext uri="{FF2B5EF4-FFF2-40B4-BE49-F238E27FC236}">
                <a16:creationId xmlns:a16="http://schemas.microsoft.com/office/drawing/2014/main" id="{E5E29534-8F22-4F90-AFF1-810DC12CE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9766" y="1662069"/>
            <a:ext cx="1080745" cy="28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sk-SK" altLang="it-IT" sz="1270" b="1" dirty="0">
                <a:latin typeface="Century Gothic" panose="020B0502020202020204" pitchFamily="34" charset="0"/>
              </a:rPr>
              <a:t>Rodina</a:t>
            </a:r>
            <a:r>
              <a:rPr lang="it-IT" altLang="it-IT" sz="1270" b="1" dirty="0">
                <a:latin typeface="Century Gothic" panose="020B0502020202020204" pitchFamily="34" charset="0"/>
              </a:rPr>
              <a:t>  N.2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B178DC18-A163-4CC5-BFE0-DEFFB084AA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5053" y="1951138"/>
            <a:ext cx="904391" cy="12122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7" name="CasellaDiTesto 35">
            <a:extLst>
              <a:ext uri="{FF2B5EF4-FFF2-40B4-BE49-F238E27FC236}">
                <a16:creationId xmlns:a16="http://schemas.microsoft.com/office/drawing/2014/main" id="{75A2D3F8-FC57-4707-B939-DAC630FCF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9227" y="1662069"/>
            <a:ext cx="1080745" cy="28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sk-SK" altLang="it-IT" sz="1270" b="1" dirty="0">
                <a:latin typeface="Century Gothic" panose="020B0502020202020204" pitchFamily="34" charset="0"/>
              </a:rPr>
              <a:t>Rodina</a:t>
            </a:r>
            <a:r>
              <a:rPr lang="it-IT" altLang="it-IT" sz="1270" b="1" dirty="0">
                <a:latin typeface="Century Gothic" panose="020B0502020202020204" pitchFamily="34" charset="0"/>
              </a:rPr>
              <a:t>  N.3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D1B18904-3C47-48F4-8689-89E5A44451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0215" y="1941271"/>
            <a:ext cx="872867" cy="1241413"/>
          </a:xfrm>
          <a:prstGeom prst="rect">
            <a:avLst/>
          </a:prstGeom>
        </p:spPr>
      </p:pic>
      <p:sp>
        <p:nvSpPr>
          <p:cNvPr id="80" name="CasellaDiTesto 35">
            <a:extLst>
              <a:ext uri="{FF2B5EF4-FFF2-40B4-BE49-F238E27FC236}">
                <a16:creationId xmlns:a16="http://schemas.microsoft.com/office/drawing/2014/main" id="{BA1CB87E-EF5C-421F-8EF6-E7D05128B9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60256" y="1644852"/>
            <a:ext cx="1080745" cy="28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sk-SK" altLang="it-IT" sz="1270" b="1" dirty="0">
                <a:latin typeface="Century Gothic" panose="020B0502020202020204" pitchFamily="34" charset="0"/>
              </a:rPr>
              <a:t>Rodina</a:t>
            </a:r>
            <a:r>
              <a:rPr lang="it-IT" altLang="it-IT" sz="1270" b="1" dirty="0">
                <a:latin typeface="Century Gothic" panose="020B0502020202020204" pitchFamily="34" charset="0"/>
              </a:rPr>
              <a:t>  N.4</a:t>
            </a:r>
          </a:p>
        </p:txBody>
      </p:sp>
      <p:sp>
        <p:nvSpPr>
          <p:cNvPr id="22" name="Text Box 2">
            <a:extLst>
              <a:ext uri="{FF2B5EF4-FFF2-40B4-BE49-F238E27FC236}">
                <a16:creationId xmlns:a16="http://schemas.microsoft.com/office/drawing/2014/main" id="{B0773D77-2D5F-4BE0-9FDD-1BEF470A9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427" y="279473"/>
            <a:ext cx="11899657" cy="4770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671513" indent="-257175"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5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2pPr>
            <a:lvl3pPr marL="1033463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1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3pPr>
            <a:lvl4pPr marL="1447800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4pPr>
            <a:lvl5pPr marL="1860550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5pPr>
            <a:lvl6pPr marL="23177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6pPr>
            <a:lvl7pPr marL="27749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7pPr>
            <a:lvl8pPr marL="32321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8pPr>
            <a:lvl9pPr marL="36893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9pPr>
          </a:lstStyle>
          <a:p>
            <a:pPr defTabSz="914323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defRPr/>
            </a:pPr>
            <a:r>
              <a:rPr lang="it-IT" altLang="it-IT" sz="2500" dirty="0">
                <a:solidFill>
                  <a:schemeClr val="bg1">
                    <a:lumMod val="65000"/>
                  </a:schemeClr>
                </a:solidFill>
              </a:rPr>
              <a:t>1730/1-1730/2 – VIDEO </a:t>
            </a:r>
            <a:r>
              <a:rPr lang="sk-SK" altLang="it-IT" sz="2500" dirty="0">
                <a:solidFill>
                  <a:schemeClr val="bg1">
                    <a:lumMod val="65000"/>
                  </a:schemeClr>
                </a:solidFill>
              </a:rPr>
              <a:t>A</a:t>
            </a:r>
            <a:r>
              <a:rPr lang="it-IT" altLang="it-IT" sz="25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sk-SK" altLang="it-IT" sz="25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it-IT" altLang="it-IT" sz="2500" dirty="0">
                <a:solidFill>
                  <a:schemeClr val="bg1">
                    <a:lumMod val="65000"/>
                  </a:schemeClr>
                </a:solidFill>
              </a:rPr>
              <a:t>AUDIO </a:t>
            </a:r>
            <a:r>
              <a:rPr lang="sk-SK" altLang="it-IT" sz="2500" dirty="0">
                <a:solidFill>
                  <a:schemeClr val="bg1">
                    <a:lumMod val="65000"/>
                  </a:schemeClr>
                </a:solidFill>
              </a:rPr>
              <a:t>VNÚTORNÁ JEDNOTKA NASTAVENIA</a:t>
            </a:r>
            <a:endParaRPr lang="it-IT" sz="1452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7D128F9-BA31-410A-803B-EBB120C18A90}"/>
              </a:ext>
            </a:extLst>
          </p:cNvPr>
          <p:cNvSpPr txBox="1"/>
          <p:nvPr/>
        </p:nvSpPr>
        <p:spPr>
          <a:xfrm>
            <a:off x="8272994" y="5483273"/>
            <a:ext cx="3909873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70" b="1" dirty="0"/>
              <a:t>VŽDY KED</a:t>
            </a:r>
            <a:r>
              <a:rPr lang="en-US" sz="1270" b="1" dirty="0"/>
              <a:t> ZMENÍTE DIP-SPÍNAČ </a:t>
            </a:r>
            <a:r>
              <a:rPr lang="en-US" sz="1270" b="1" dirty="0" err="1"/>
              <a:t>alebo</a:t>
            </a:r>
            <a:r>
              <a:rPr lang="en-US" sz="1270" b="1" dirty="0"/>
              <a:t> POLOHU JUMPEROV, MUSÍ BYŤ SYSTÉM ODPOJENÝ!!!</a:t>
            </a:r>
            <a:endParaRPr lang="it-IT" sz="1270" b="1" dirty="0"/>
          </a:p>
        </p:txBody>
      </p:sp>
    </p:spTree>
    <p:extLst>
      <p:ext uri="{BB962C8B-B14F-4D97-AF65-F5344CB8AC3E}">
        <p14:creationId xmlns:p14="http://schemas.microsoft.com/office/powerpoint/2010/main" val="35757516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Immagine 4">
            <a:extLst>
              <a:ext uri="{FF2B5EF4-FFF2-40B4-BE49-F238E27FC236}">
                <a16:creationId xmlns:a16="http://schemas.microsoft.com/office/drawing/2014/main" id="{4894DAF7-9568-4538-AAAF-7FC0B33D4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3" y="91"/>
            <a:ext cx="12190560" cy="685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7" name="Line 9">
            <a:extLst>
              <a:ext uri="{FF2B5EF4-FFF2-40B4-BE49-F238E27FC236}">
                <a16:creationId xmlns:a16="http://schemas.microsoft.com/office/drawing/2014/main" id="{5AA338FE-3C7B-442F-AF0B-4C22171D012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525" y="980808"/>
            <a:ext cx="3123605" cy="0"/>
          </a:xfrm>
          <a:prstGeom prst="line">
            <a:avLst/>
          </a:prstGeom>
          <a:noFill/>
          <a:ln w="15875">
            <a:solidFill>
              <a:srgbClr val="7C7C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sp>
        <p:nvSpPr>
          <p:cNvPr id="31755" name="Text Box 2">
            <a:extLst>
              <a:ext uri="{FF2B5EF4-FFF2-40B4-BE49-F238E27FC236}">
                <a16:creationId xmlns:a16="http://schemas.microsoft.com/office/drawing/2014/main" id="{52B706A8-7F0D-47D0-99C5-97D69D3DE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427" y="279473"/>
            <a:ext cx="10395480" cy="4770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671513" indent="-257175"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5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2pPr>
            <a:lvl3pPr marL="1033463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1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3pPr>
            <a:lvl4pPr marL="1447800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4pPr>
            <a:lvl5pPr marL="1860550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5pPr>
            <a:lvl6pPr marL="23177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6pPr>
            <a:lvl7pPr marL="27749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7pPr>
            <a:lvl8pPr marL="32321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8pPr>
            <a:lvl9pPr marL="36893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9pPr>
          </a:lstStyle>
          <a:p>
            <a:pPr defTabSz="914323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defRPr/>
            </a:pPr>
            <a:r>
              <a:rPr lang="it-IT" altLang="it-IT" sz="2500" dirty="0">
                <a:solidFill>
                  <a:schemeClr val="bg1">
                    <a:lumMod val="65000"/>
                  </a:schemeClr>
                </a:solidFill>
              </a:rPr>
              <a:t>1730/65 – NASTAVENIE MODULU RIADENIA PRÍSTUPU</a:t>
            </a:r>
          </a:p>
        </p:txBody>
      </p:sp>
      <p:sp>
        <p:nvSpPr>
          <p:cNvPr id="144389" name="Line 9">
            <a:extLst>
              <a:ext uri="{FF2B5EF4-FFF2-40B4-BE49-F238E27FC236}">
                <a16:creationId xmlns:a16="http://schemas.microsoft.com/office/drawing/2014/main" id="{88DFA517-3A7B-4CBD-AC98-95419B045CA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525" y="980808"/>
            <a:ext cx="3123605" cy="0"/>
          </a:xfrm>
          <a:prstGeom prst="line">
            <a:avLst/>
          </a:prstGeom>
          <a:noFill/>
          <a:ln w="19050">
            <a:solidFill>
              <a:srgbClr val="7C7C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1FF9F22-9EEE-4F36-8956-AB1B3726CAC9}"/>
              </a:ext>
            </a:extLst>
          </p:cNvPr>
          <p:cNvSpPr txBox="1"/>
          <p:nvPr/>
        </p:nvSpPr>
        <p:spPr>
          <a:xfrm>
            <a:off x="823746" y="1712386"/>
            <a:ext cx="3247456" cy="87408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827371">
              <a:defRPr/>
            </a:pPr>
            <a:r>
              <a:rPr lang="it-IT" altLang="it-IT" sz="1270" kern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Prepnite prepínač DIP na vonkajšej stanici do polohy „ON“, potom odpojte a znovu pripojte napájanie systému;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99AAE04-30FC-45A4-B591-2EB780A39EBE}"/>
              </a:ext>
            </a:extLst>
          </p:cNvPr>
          <p:cNvSpPr txBox="1"/>
          <p:nvPr/>
        </p:nvSpPr>
        <p:spPr>
          <a:xfrm>
            <a:off x="188656" y="1155061"/>
            <a:ext cx="4013596" cy="3436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827371">
              <a:defRPr/>
            </a:pPr>
            <a:r>
              <a:rPr lang="sk-SK" altLang="it-IT" sz="1633" b="1" kern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NASTAVENIE </a:t>
            </a:r>
            <a:r>
              <a:rPr lang="it-IT" altLang="it-IT" sz="1633" b="1" kern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MASTER </a:t>
            </a:r>
            <a:r>
              <a:rPr lang="sk-SK" altLang="it-IT" sz="1633" b="1" kern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ČIPOV</a:t>
            </a:r>
            <a:endParaRPr lang="it-IT" altLang="it-IT" sz="1633" b="1" kern="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44392" name="Immagine 5">
            <a:extLst>
              <a:ext uri="{FF2B5EF4-FFF2-40B4-BE49-F238E27FC236}">
                <a16:creationId xmlns:a16="http://schemas.microsoft.com/office/drawing/2014/main" id="{323871E3-369C-462F-9693-AC464E2EB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86" y="1695104"/>
            <a:ext cx="371549" cy="57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4393" name="Gruppo 14">
            <a:extLst>
              <a:ext uri="{FF2B5EF4-FFF2-40B4-BE49-F238E27FC236}">
                <a16:creationId xmlns:a16="http://schemas.microsoft.com/office/drawing/2014/main" id="{94B05270-449E-45EE-BC78-3EF8B2F4EB95}"/>
              </a:ext>
            </a:extLst>
          </p:cNvPr>
          <p:cNvGrpSpPr>
            <a:grpSpLocks/>
          </p:cNvGrpSpPr>
          <p:nvPr/>
        </p:nvGrpSpPr>
        <p:grpSpPr bwMode="auto">
          <a:xfrm>
            <a:off x="308185" y="2288431"/>
            <a:ext cx="504040" cy="712856"/>
            <a:chOff x="5630622" y="2417176"/>
            <a:chExt cx="555873" cy="786452"/>
          </a:xfrm>
        </p:grpSpPr>
        <p:pic>
          <p:nvPicPr>
            <p:cNvPr id="144417" name="Immagine 10">
              <a:extLst>
                <a:ext uri="{FF2B5EF4-FFF2-40B4-BE49-F238E27FC236}">
                  <a16:creationId xmlns:a16="http://schemas.microsoft.com/office/drawing/2014/main" id="{7FB27E69-FC69-4ADE-8229-3FAB329F79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>
              <a:fillRect/>
            </a:stretch>
          </p:blipFill>
          <p:spPr bwMode="auto">
            <a:xfrm>
              <a:off x="5630622" y="2417176"/>
              <a:ext cx="417612" cy="786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4418" name="Ovale 13">
              <a:extLst>
                <a:ext uri="{FF2B5EF4-FFF2-40B4-BE49-F238E27FC236}">
                  <a16:creationId xmlns:a16="http://schemas.microsoft.com/office/drawing/2014/main" id="{161F03E8-CAF9-4516-933F-843E464D55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9807" y="2699717"/>
              <a:ext cx="186688" cy="315030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it-IT" sz="1633"/>
            </a:p>
          </p:txBody>
        </p:sp>
      </p:grp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30FB73B-BE54-46FC-AAD3-34ACA8C343ED}"/>
              </a:ext>
            </a:extLst>
          </p:cNvPr>
          <p:cNvSpPr txBox="1"/>
          <p:nvPr/>
        </p:nvSpPr>
        <p:spPr>
          <a:xfrm>
            <a:off x="838147" y="2585066"/>
            <a:ext cx="3105304" cy="678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7371">
              <a:defRPr/>
            </a:pPr>
            <a:r>
              <a:rPr lang="it-IT" altLang="it-IT" sz="1270" kern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Priblížte, </a:t>
            </a:r>
            <a:r>
              <a:rPr lang="sk-SK" altLang="it-IT" sz="1270" kern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žltý čip</a:t>
            </a:r>
            <a:r>
              <a:rPr lang="it-IT" altLang="it-IT" sz="1270" kern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, on the area showed in the picture</a:t>
            </a:r>
            <a:r>
              <a:rPr lang="pl-PL" altLang="it-IT" sz="1270" kern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na oblasť zobrazenú na obrázku</a:t>
            </a:r>
            <a:endParaRPr lang="it-IT" altLang="it-IT" sz="1270" kern="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44396" name="Immagine 27">
            <a:extLst>
              <a:ext uri="{FF2B5EF4-FFF2-40B4-BE49-F238E27FC236}">
                <a16:creationId xmlns:a16="http://schemas.microsoft.com/office/drawing/2014/main" id="{E129A726-BB83-42DB-8368-2A4B4A85D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818" y="3175541"/>
            <a:ext cx="1558203" cy="889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7" name="Immagine 29">
            <a:extLst>
              <a:ext uri="{FF2B5EF4-FFF2-40B4-BE49-F238E27FC236}">
                <a16:creationId xmlns:a16="http://schemas.microsoft.com/office/drawing/2014/main" id="{01BEB1CB-89C8-4D60-9069-AFB99694E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175" y="2248108"/>
            <a:ext cx="1558203" cy="889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4398" name="Gruppo 35">
            <a:extLst>
              <a:ext uri="{FF2B5EF4-FFF2-40B4-BE49-F238E27FC236}">
                <a16:creationId xmlns:a16="http://schemas.microsoft.com/office/drawing/2014/main" id="{9AA50343-034D-4077-B172-C73405896669}"/>
              </a:ext>
            </a:extLst>
          </p:cNvPr>
          <p:cNvGrpSpPr>
            <a:grpSpLocks/>
          </p:cNvGrpSpPr>
          <p:nvPr/>
        </p:nvGrpSpPr>
        <p:grpSpPr bwMode="auto">
          <a:xfrm>
            <a:off x="165615" y="3231705"/>
            <a:ext cx="561644" cy="712857"/>
            <a:chOff x="5135711" y="4938180"/>
            <a:chExt cx="619200" cy="786452"/>
          </a:xfrm>
        </p:grpSpPr>
        <p:pic>
          <p:nvPicPr>
            <p:cNvPr id="144415" name="Immagine 12">
              <a:extLst>
                <a:ext uri="{FF2B5EF4-FFF2-40B4-BE49-F238E27FC236}">
                  <a16:creationId xmlns:a16="http://schemas.microsoft.com/office/drawing/2014/main" id="{0ADA5345-6D67-4F5E-A33A-2BD7F6C3DF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08"/>
            <a:stretch>
              <a:fillRect/>
            </a:stretch>
          </p:blipFill>
          <p:spPr bwMode="auto">
            <a:xfrm>
              <a:off x="5279727" y="4938180"/>
              <a:ext cx="475184" cy="786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4416" name="Ovale 31">
              <a:extLst>
                <a:ext uri="{FF2B5EF4-FFF2-40B4-BE49-F238E27FC236}">
                  <a16:creationId xmlns:a16="http://schemas.microsoft.com/office/drawing/2014/main" id="{D348CE4A-C5A5-4E44-9A25-8411994683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5711" y="5075981"/>
              <a:ext cx="216024" cy="216024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it-IT" sz="1633"/>
            </a:p>
          </p:txBody>
        </p:sp>
      </p:grpSp>
      <p:grpSp>
        <p:nvGrpSpPr>
          <p:cNvPr id="144399" name="Gruppo 2">
            <a:extLst>
              <a:ext uri="{FF2B5EF4-FFF2-40B4-BE49-F238E27FC236}">
                <a16:creationId xmlns:a16="http://schemas.microsoft.com/office/drawing/2014/main" id="{63BFBE68-14EB-48DA-A6E2-906906F5C946}"/>
              </a:ext>
            </a:extLst>
          </p:cNvPr>
          <p:cNvGrpSpPr>
            <a:grpSpLocks/>
          </p:cNvGrpSpPr>
          <p:nvPr/>
        </p:nvGrpSpPr>
        <p:grpSpPr bwMode="auto">
          <a:xfrm>
            <a:off x="283703" y="4174980"/>
            <a:ext cx="391711" cy="587566"/>
            <a:chOff x="6287839" y="4931965"/>
            <a:chExt cx="469283" cy="664071"/>
          </a:xfrm>
        </p:grpSpPr>
        <p:pic>
          <p:nvPicPr>
            <p:cNvPr id="144413" name="Immagine 1">
              <a:extLst>
                <a:ext uri="{FF2B5EF4-FFF2-40B4-BE49-F238E27FC236}">
                  <a16:creationId xmlns:a16="http://schemas.microsoft.com/office/drawing/2014/main" id="{2AB07EAB-ED0B-43EA-B6EF-B5CCEB27D3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7839" y="4931965"/>
              <a:ext cx="469283" cy="664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414" name="Immagine 37">
              <a:extLst>
                <a:ext uri="{FF2B5EF4-FFF2-40B4-BE49-F238E27FC236}">
                  <a16:creationId xmlns:a16="http://schemas.microsoft.com/office/drawing/2014/main" id="{1409A451-FA7D-4511-8D39-ECC0B8E2E8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01" t="22003" r="55026"/>
            <a:stretch>
              <a:fillRect/>
            </a:stretch>
          </p:blipFill>
          <p:spPr bwMode="auto">
            <a:xfrm>
              <a:off x="6503863" y="5075981"/>
              <a:ext cx="173625" cy="502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4401" name="Immagine 8">
            <a:extLst>
              <a:ext uri="{FF2B5EF4-FFF2-40B4-BE49-F238E27FC236}">
                <a16:creationId xmlns:a16="http://schemas.microsoft.com/office/drawing/2014/main" id="{99E03DCE-2E44-48F8-B422-D43A83379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018" y="1973046"/>
            <a:ext cx="1558203" cy="889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4402" name="Oggetto 9">
            <a:extLst>
              <a:ext uri="{FF2B5EF4-FFF2-40B4-BE49-F238E27FC236}">
                <a16:creationId xmlns:a16="http://schemas.microsoft.com/office/drawing/2014/main" id="{2A1D7D8E-3B93-499A-9E35-2CD1079077C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66604" y="1973046"/>
          <a:ext cx="1599966" cy="911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9" imgW="2806349" imgH="1600000" progId="">
                  <p:embed/>
                </p:oleObj>
              </mc:Choice>
              <mc:Fallback>
                <p:oleObj r:id="rId9" imgW="2806349" imgH="1600000" progId="">
                  <p:embed/>
                  <p:pic>
                    <p:nvPicPr>
                      <p:cNvPr id="144402" name="Oggetto 9">
                        <a:extLst>
                          <a:ext uri="{FF2B5EF4-FFF2-40B4-BE49-F238E27FC236}">
                            <a16:creationId xmlns:a16="http://schemas.microsoft.com/office/drawing/2014/main" id="{2A1D7D8E-3B93-499A-9E35-2CD1079077C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66604" y="1973046"/>
                        <a:ext cx="1599966" cy="9115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4403" name="Gruppo 20">
            <a:extLst>
              <a:ext uri="{FF2B5EF4-FFF2-40B4-BE49-F238E27FC236}">
                <a16:creationId xmlns:a16="http://schemas.microsoft.com/office/drawing/2014/main" id="{AB6C0FF4-923D-49DF-B51A-B66CE3968048}"/>
              </a:ext>
            </a:extLst>
          </p:cNvPr>
          <p:cNvGrpSpPr>
            <a:grpSpLocks/>
          </p:cNvGrpSpPr>
          <p:nvPr/>
        </p:nvGrpSpPr>
        <p:grpSpPr bwMode="auto">
          <a:xfrm>
            <a:off x="10584835" y="1890960"/>
            <a:ext cx="907271" cy="1018160"/>
            <a:chOff x="8104336" y="3751911"/>
            <a:chExt cx="1000663" cy="1122818"/>
          </a:xfrm>
        </p:grpSpPr>
        <p:pic>
          <p:nvPicPr>
            <p:cNvPr id="144411" name="Immagine 11">
              <a:extLst>
                <a:ext uri="{FF2B5EF4-FFF2-40B4-BE49-F238E27FC236}">
                  <a16:creationId xmlns:a16="http://schemas.microsoft.com/office/drawing/2014/main" id="{623DFB71-D3EC-4901-B41F-CB982FF58C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718"/>
            <a:stretch>
              <a:fillRect/>
            </a:stretch>
          </p:blipFill>
          <p:spPr bwMode="auto">
            <a:xfrm>
              <a:off x="8104336" y="3893628"/>
              <a:ext cx="1000663" cy="981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412" name="Immagine 17">
              <a:extLst>
                <a:ext uri="{FF2B5EF4-FFF2-40B4-BE49-F238E27FC236}">
                  <a16:creationId xmlns:a16="http://schemas.microsoft.com/office/drawing/2014/main" id="{6A90B827-998C-4898-A2AF-145657E4C9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532" r="-815" b="50000"/>
            <a:stretch>
              <a:fillRect/>
            </a:stretch>
          </p:blipFill>
          <p:spPr bwMode="auto">
            <a:xfrm>
              <a:off x="8655255" y="3751911"/>
              <a:ext cx="449744" cy="569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4404" name="Immagine 23">
            <a:extLst>
              <a:ext uri="{FF2B5EF4-FFF2-40B4-BE49-F238E27FC236}">
                <a16:creationId xmlns:a16="http://schemas.microsoft.com/office/drawing/2014/main" id="{B3B90296-0145-4459-88FC-99BB99765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980" y="4501885"/>
            <a:ext cx="1568283" cy="891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405" name="Immagine 28">
            <a:extLst>
              <a:ext uri="{FF2B5EF4-FFF2-40B4-BE49-F238E27FC236}">
                <a16:creationId xmlns:a16="http://schemas.microsoft.com/office/drawing/2014/main" id="{455E702E-D8BA-4A28-9A20-2924C2743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244" y="4474524"/>
            <a:ext cx="1558203" cy="889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4406" name="Gruppo 38">
            <a:extLst>
              <a:ext uri="{FF2B5EF4-FFF2-40B4-BE49-F238E27FC236}">
                <a16:creationId xmlns:a16="http://schemas.microsoft.com/office/drawing/2014/main" id="{43A26675-F658-445C-B218-61A89B3DD7B0}"/>
              </a:ext>
            </a:extLst>
          </p:cNvPr>
          <p:cNvGrpSpPr>
            <a:grpSpLocks/>
          </p:cNvGrpSpPr>
          <p:nvPr/>
        </p:nvGrpSpPr>
        <p:grpSpPr bwMode="auto">
          <a:xfrm>
            <a:off x="10548832" y="4314670"/>
            <a:ext cx="907271" cy="1031121"/>
            <a:chOff x="11292593" y="2926673"/>
            <a:chExt cx="1000663" cy="1136231"/>
          </a:xfrm>
        </p:grpSpPr>
        <p:pic>
          <p:nvPicPr>
            <p:cNvPr id="144409" name="Immagine 33">
              <a:extLst>
                <a:ext uri="{FF2B5EF4-FFF2-40B4-BE49-F238E27FC236}">
                  <a16:creationId xmlns:a16="http://schemas.microsoft.com/office/drawing/2014/main" id="{67053A4E-2E71-4F8B-8E28-31D5A030D6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204"/>
            <a:stretch>
              <a:fillRect/>
            </a:stretch>
          </p:blipFill>
          <p:spPr bwMode="auto">
            <a:xfrm>
              <a:off x="11292593" y="3081363"/>
              <a:ext cx="1000663" cy="981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410" name="Immagine 36">
              <a:extLst>
                <a:ext uri="{FF2B5EF4-FFF2-40B4-BE49-F238E27FC236}">
                  <a16:creationId xmlns:a16="http://schemas.microsoft.com/office/drawing/2014/main" id="{FC2500BD-6354-497B-B1EA-1A85B6A9D3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42113" y="2926673"/>
              <a:ext cx="451143" cy="573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F74A9EA7-6AC4-4FDD-A191-F1E1881ECCBB}"/>
              </a:ext>
            </a:extLst>
          </p:cNvPr>
          <p:cNvSpPr txBox="1"/>
          <p:nvPr/>
        </p:nvSpPr>
        <p:spPr>
          <a:xfrm>
            <a:off x="6852060" y="1176663"/>
            <a:ext cx="4012156" cy="3436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827371">
              <a:defRPr/>
            </a:pPr>
            <a:r>
              <a:rPr lang="sk-SK" altLang="it-IT" sz="1633" b="1" kern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UKLADANIE ČIPOV</a:t>
            </a:r>
            <a:endParaRPr lang="it-IT" altLang="it-IT" sz="1633" b="1" kern="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90B667FB-9301-4C6D-BA75-C9EBE467800E}"/>
              </a:ext>
            </a:extLst>
          </p:cNvPr>
          <p:cNvSpPr txBox="1"/>
          <p:nvPr/>
        </p:nvSpPr>
        <p:spPr>
          <a:xfrm>
            <a:off x="6852060" y="3744385"/>
            <a:ext cx="4012156" cy="3436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827371">
              <a:defRPr/>
            </a:pPr>
            <a:r>
              <a:rPr lang="sk-SK" altLang="it-IT" sz="1633" b="1" kern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MAZANIE ČIPOV</a:t>
            </a:r>
            <a:endParaRPr lang="it-IT" altLang="it-IT" sz="1633" b="1" kern="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6" name="Immagine 35">
            <a:extLst>
              <a:ext uri="{FF2B5EF4-FFF2-40B4-BE49-F238E27FC236}">
                <a16:creationId xmlns:a16="http://schemas.microsoft.com/office/drawing/2014/main" id="{0EBB2314-24D2-49D0-88F8-5D70F0AAD34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5797" y="5364514"/>
            <a:ext cx="906294" cy="735227"/>
          </a:xfrm>
          <a:prstGeom prst="rect">
            <a:avLst/>
          </a:prstGeom>
        </p:spPr>
      </p:pic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4BB4DF74-584E-4450-98E6-252785A228E6}"/>
              </a:ext>
            </a:extLst>
          </p:cNvPr>
          <p:cNvSpPr txBox="1"/>
          <p:nvPr/>
        </p:nvSpPr>
        <p:spPr>
          <a:xfrm>
            <a:off x="845858" y="3253445"/>
            <a:ext cx="3105304" cy="48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7371">
              <a:defRPr/>
            </a:pPr>
            <a:r>
              <a:rPr lang="it-IT" altLang="it-IT" sz="1270" kern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Priblížte, </a:t>
            </a:r>
            <a:r>
              <a:rPr lang="sk-SK" altLang="it-IT" sz="1270" kern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červený čip</a:t>
            </a:r>
            <a:r>
              <a:rPr lang="it-IT" altLang="it-IT" sz="1270" kern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pl-PL" altLang="it-IT" sz="1270" kern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na oblasť zobrazenú na obrázku</a:t>
            </a:r>
            <a:endParaRPr lang="it-IT" altLang="it-IT" sz="1270" kern="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0442FAF4-0EDD-4AE6-BB6E-A65A93DFAAC2}"/>
              </a:ext>
            </a:extLst>
          </p:cNvPr>
          <p:cNvSpPr txBox="1"/>
          <p:nvPr/>
        </p:nvSpPr>
        <p:spPr>
          <a:xfrm>
            <a:off x="823746" y="4078052"/>
            <a:ext cx="3247456" cy="87408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827371">
              <a:defRPr/>
            </a:pPr>
            <a:r>
              <a:rPr lang="it-IT" altLang="it-IT" sz="1270" kern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Posuňte prepínač D.3 na vonkajšej stanici do polohy „OFF“, potom odpojte a znovu pripojte napájanie systému;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5B1DCBAC-DDA8-44A9-8D4C-D180F70D547E}"/>
              </a:ext>
            </a:extLst>
          </p:cNvPr>
          <p:cNvSpPr txBox="1"/>
          <p:nvPr/>
        </p:nvSpPr>
        <p:spPr>
          <a:xfrm>
            <a:off x="1062091" y="5490522"/>
            <a:ext cx="3909873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70" b="1" dirty="0"/>
              <a:t>VŽDY KED</a:t>
            </a:r>
            <a:r>
              <a:rPr lang="en-US" sz="1270" b="1" dirty="0"/>
              <a:t> ZMENÍTE DIP-SPÍNAČ </a:t>
            </a:r>
            <a:r>
              <a:rPr lang="en-US" sz="1270" b="1" dirty="0" err="1"/>
              <a:t>alebo</a:t>
            </a:r>
            <a:r>
              <a:rPr lang="en-US" sz="1270" b="1" dirty="0"/>
              <a:t> POLOHU JUMPEROV, MUSÍ BYŤ SYSTÉM ODPOJENÝ!!!</a:t>
            </a:r>
            <a:endParaRPr lang="it-IT" sz="127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Immagine 4">
            <a:extLst>
              <a:ext uri="{FF2B5EF4-FFF2-40B4-BE49-F238E27FC236}">
                <a16:creationId xmlns:a16="http://schemas.microsoft.com/office/drawing/2014/main" id="{B7D3C1A8-2F6C-4FBA-8AE8-C0C0826C3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3" y="91"/>
            <a:ext cx="12190560" cy="685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DAF49BA2-CB81-4501-8B27-2D180952D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427" y="279473"/>
            <a:ext cx="10395480" cy="4770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671513" indent="-257175"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5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2pPr>
            <a:lvl3pPr marL="1033463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1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3pPr>
            <a:lvl4pPr marL="1447800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4pPr>
            <a:lvl5pPr marL="1860550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5pPr>
            <a:lvl6pPr marL="23177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6pPr>
            <a:lvl7pPr marL="27749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7pPr>
            <a:lvl8pPr marL="32321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8pPr>
            <a:lvl9pPr marL="36893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9pPr>
          </a:lstStyle>
          <a:p>
            <a:pPr defTabSz="914323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defRPr/>
            </a:pPr>
            <a:r>
              <a:rPr lang="sk-SK" altLang="it-IT" sz="2500" dirty="0">
                <a:solidFill>
                  <a:schemeClr val="bg1">
                    <a:lumMod val="65000"/>
                  </a:schemeClr>
                </a:solidFill>
              </a:rPr>
              <a:t>PRÍKLAD ZAPOJENIA</a:t>
            </a:r>
            <a:endParaRPr lang="it-IT" altLang="it-IT" sz="25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61A2670-C10B-4F52-B902-AC34031E9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581" y="1403999"/>
            <a:ext cx="5121565" cy="429039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7C3FAA06-BD4A-4111-8279-296B20B0B4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32078" y="949856"/>
            <a:ext cx="4438238" cy="5198684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FC87A843-DD89-4360-8D1A-E6C4E566C22C}"/>
              </a:ext>
            </a:extLst>
          </p:cNvPr>
          <p:cNvSpPr/>
          <p:nvPr/>
        </p:nvSpPr>
        <p:spPr bwMode="auto">
          <a:xfrm>
            <a:off x="451855" y="3037064"/>
            <a:ext cx="2182045" cy="241693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2951" tIns="41475" rIns="82951" bIns="41475" numCol="1" rtlCol="0" anchor="t" anchorCtr="0" compatLnSpc="1">
            <a:prstTxWarp prst="textNoShape">
              <a:avLst/>
            </a:prstTxWarp>
          </a:bodyPr>
          <a:lstStyle/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sz="1633"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B6A916EB-0F87-469D-8F95-73660ED4FE78}"/>
              </a:ext>
            </a:extLst>
          </p:cNvPr>
          <p:cNvSpPr/>
          <p:nvPr/>
        </p:nvSpPr>
        <p:spPr bwMode="auto">
          <a:xfrm>
            <a:off x="870189" y="2943829"/>
            <a:ext cx="261291" cy="19596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2951" tIns="41475" rIns="82951" bIns="41475" numCol="1" rtlCol="0" anchor="t" anchorCtr="0" compatLnSpc="1">
            <a:prstTxWarp prst="textNoShape">
              <a:avLst/>
            </a:prstTxWarp>
          </a:bodyPr>
          <a:lstStyle/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sz="1633">
              <a:latin typeface="Arial" charset="0"/>
              <a:ea typeface="ＭＳ Ｐゴシック" charset="0"/>
              <a:cs typeface="Arial Unicode MS" charset="0"/>
            </a:endParaRPr>
          </a:p>
        </p:txBody>
      </p: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3BB9638F-286E-4FD9-9B23-74FCED6CF7C4}"/>
              </a:ext>
            </a:extLst>
          </p:cNvPr>
          <p:cNvCxnSpPr>
            <a:cxnSpLocks/>
          </p:cNvCxnSpPr>
          <p:nvPr/>
        </p:nvCxnSpPr>
        <p:spPr bwMode="auto">
          <a:xfrm>
            <a:off x="2960513" y="4016904"/>
            <a:ext cx="385334" cy="718549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3159CE66-DB11-4BFF-A0E5-ED38D768A176}"/>
              </a:ext>
            </a:extLst>
          </p:cNvPr>
          <p:cNvCxnSpPr/>
          <p:nvPr/>
        </p:nvCxnSpPr>
        <p:spPr bwMode="auto">
          <a:xfrm>
            <a:off x="2568578" y="4082226"/>
            <a:ext cx="502597" cy="0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>
            <a:extLst>
              <a:ext uri="{FF2B5EF4-FFF2-40B4-BE49-F238E27FC236}">
                <a16:creationId xmlns:a16="http://schemas.microsoft.com/office/drawing/2014/main" id="{E80906A8-C026-410A-AE14-2D25CDD0D074}"/>
              </a:ext>
            </a:extLst>
          </p:cNvPr>
          <p:cNvSpPr/>
          <p:nvPr/>
        </p:nvSpPr>
        <p:spPr>
          <a:xfrm>
            <a:off x="1526521" y="910242"/>
            <a:ext cx="9141840" cy="4516196"/>
          </a:xfrm>
          <a:prstGeom prst="rect">
            <a:avLst/>
          </a:prstGeom>
          <a:solidFill>
            <a:srgbClr val="46464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42959">
              <a:defRPr sz="900">
                <a:solidFill>
                  <a:srgbClr val="464646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675" dirty="0">
              <a:solidFill>
                <a:srgbClr val="46464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Shape 84">
            <a:extLst>
              <a:ext uri="{FF2B5EF4-FFF2-40B4-BE49-F238E27FC236}">
                <a16:creationId xmlns:a16="http://schemas.microsoft.com/office/drawing/2014/main" id="{A928A042-6098-40B9-BE4C-E10A1F13B1EB}"/>
              </a:ext>
            </a:extLst>
          </p:cNvPr>
          <p:cNvSpPr/>
          <p:nvPr/>
        </p:nvSpPr>
        <p:spPr>
          <a:xfrm>
            <a:off x="1526521" y="5960720"/>
            <a:ext cx="9141840" cy="40323"/>
          </a:xfrm>
          <a:prstGeom prst="rect">
            <a:avLst/>
          </a:prstGeom>
          <a:solidFill>
            <a:srgbClr val="A5A5A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42959">
              <a:defRPr sz="3400">
                <a:solidFill>
                  <a:srgbClr val="F0F0F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550" dirty="0">
              <a:solidFill>
                <a:srgbClr val="F0F0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484" name="image4.png">
            <a:extLst>
              <a:ext uri="{FF2B5EF4-FFF2-40B4-BE49-F238E27FC236}">
                <a16:creationId xmlns:a16="http://schemas.microsoft.com/office/drawing/2014/main" id="{DD506E9A-E661-498F-B6D6-FB0FF0B6E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" t="18562" r="1994" b="3014"/>
          <a:stretch>
            <a:fillRect/>
          </a:stretch>
        </p:blipFill>
        <p:spPr bwMode="auto">
          <a:xfrm>
            <a:off x="1525081" y="910243"/>
            <a:ext cx="9141840" cy="354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86" name="Shape 86">
            <a:extLst>
              <a:ext uri="{FF2B5EF4-FFF2-40B4-BE49-F238E27FC236}">
                <a16:creationId xmlns:a16="http://schemas.microsoft.com/office/drawing/2014/main" id="{BA3BF19B-F272-4980-80D5-4BEA4AA13821}"/>
              </a:ext>
            </a:extLst>
          </p:cNvPr>
          <p:cNvSpPr/>
          <p:nvPr/>
        </p:nvSpPr>
        <p:spPr>
          <a:xfrm>
            <a:off x="2969514" y="4738064"/>
            <a:ext cx="3646367" cy="482312"/>
          </a:xfrm>
          <a:prstGeom prst="rect">
            <a:avLst/>
          </a:prstGeom>
          <a:ln w="12700">
            <a:miter lim="400000"/>
          </a:ln>
        </p:spPr>
        <p:txBody>
          <a:bodyPr lIns="17145" tIns="17145" rIns="17145" bIns="17145">
            <a:spAutoFit/>
          </a:bodyPr>
          <a:lstStyle/>
          <a:p>
            <a:pPr defTabSz="342959">
              <a:lnSpc>
                <a:spcPct val="150000"/>
              </a:lnSpc>
              <a:defRPr/>
            </a:pPr>
            <a:r>
              <a:rPr lang="en-GB" sz="675" dirty="0">
                <a:solidFill>
                  <a:srgbClr val="F0F0F0"/>
                </a:solidFill>
                <a:latin typeface="Century Gothic"/>
                <a:ea typeface="MS PGothic" panose="020B0600070205080204" pitchFamily="34" charset="-128"/>
                <a:sym typeface="Century Gothic"/>
              </a:rPr>
              <a:t>Urmet </a:t>
            </a:r>
            <a:r>
              <a:rPr lang="sk-SK" sz="675" dirty="0">
                <a:solidFill>
                  <a:srgbClr val="F0F0F0"/>
                </a:solidFill>
                <a:latin typeface="Century Gothic"/>
                <a:ea typeface="MS PGothic" panose="020B0600070205080204" pitchFamily="34" charset="-128"/>
                <a:sym typeface="Century Gothic"/>
              </a:rPr>
              <a:t>s.r.o.</a:t>
            </a:r>
            <a:endParaRPr lang="en-GB" sz="675" dirty="0">
              <a:solidFill>
                <a:srgbClr val="F0F0F0"/>
              </a:solidFill>
              <a:latin typeface="Century Gothic"/>
              <a:ea typeface="MS PGothic" panose="020B0600070205080204" pitchFamily="34" charset="-128"/>
              <a:sym typeface="Century Gothic"/>
            </a:endParaRPr>
          </a:p>
          <a:p>
            <a:pPr defTabSz="342959">
              <a:lnSpc>
                <a:spcPct val="150000"/>
              </a:lnSpc>
              <a:defRPr/>
            </a:pPr>
            <a:r>
              <a:rPr lang="sk-SK" sz="675" dirty="0">
                <a:solidFill>
                  <a:srgbClr val="F0F0F0"/>
                </a:solidFill>
                <a:latin typeface="Century Gothic"/>
                <a:ea typeface="MS PGothic" panose="020B0600070205080204" pitchFamily="34" charset="-128"/>
                <a:sym typeface="Century Gothic"/>
              </a:rPr>
              <a:t>Rožňavská 1</a:t>
            </a:r>
            <a:r>
              <a:rPr lang="sk-SK" sz="675">
                <a:solidFill>
                  <a:srgbClr val="F0F0F0"/>
                </a:solidFill>
                <a:latin typeface="Century Gothic"/>
                <a:ea typeface="MS PGothic" panose="020B0600070205080204" pitchFamily="34" charset="-128"/>
                <a:sym typeface="Century Gothic"/>
              </a:rPr>
              <a:t>, Bratislava, 831 04</a:t>
            </a:r>
            <a:endParaRPr lang="en-GB" sz="675" dirty="0">
              <a:solidFill>
                <a:srgbClr val="F0F0F0"/>
              </a:solidFill>
              <a:latin typeface="Century Gothic"/>
              <a:ea typeface="MS PGothic" panose="020B0600070205080204" pitchFamily="34" charset="-128"/>
              <a:sym typeface="Century Gothic"/>
            </a:endParaRPr>
          </a:p>
          <a:p>
            <a:pPr defTabSz="342959">
              <a:lnSpc>
                <a:spcPct val="150000"/>
              </a:lnSpc>
              <a:defRPr/>
            </a:pPr>
            <a:r>
              <a:rPr lang="en-GB" sz="675" dirty="0">
                <a:solidFill>
                  <a:srgbClr val="F0F0F0"/>
                </a:solidFill>
                <a:latin typeface="Century Gothic"/>
                <a:ea typeface="MS PGothic" panose="020B0600070205080204" pitchFamily="34" charset="-128"/>
                <a:sym typeface="Century Gothic"/>
              </a:rPr>
              <a:t>www.urmet.</a:t>
            </a:r>
            <a:r>
              <a:rPr lang="sk-SK" sz="675" dirty="0" err="1">
                <a:solidFill>
                  <a:srgbClr val="F0F0F0"/>
                </a:solidFill>
                <a:latin typeface="Century Gothic"/>
                <a:ea typeface="MS PGothic" panose="020B0600070205080204" pitchFamily="34" charset="-128"/>
                <a:sym typeface="Century Gothic"/>
              </a:rPr>
              <a:t>sk</a:t>
            </a:r>
            <a:r>
              <a:rPr lang="en-GB" sz="675" dirty="0">
                <a:solidFill>
                  <a:srgbClr val="F0F0F0"/>
                </a:solidFill>
                <a:latin typeface="Century Gothic"/>
                <a:ea typeface="MS PGothic" panose="020B0600070205080204" pitchFamily="34" charset="-128"/>
                <a:sym typeface="Century Gothic"/>
              </a:rPr>
              <a:t>  - </a:t>
            </a:r>
            <a:r>
              <a:rPr lang="en-GB" sz="675" dirty="0" err="1">
                <a:solidFill>
                  <a:srgbClr val="000000"/>
                </a:solidFill>
                <a:latin typeface="Century Gothic"/>
                <a:ea typeface="MS PGothic" panose="020B0600070205080204" pitchFamily="34" charset="-128"/>
                <a:sym typeface="Century Gothic"/>
                <a:hlinkClick r:id="rId3"/>
              </a:rPr>
              <a:t>info@urmet</a:t>
            </a:r>
            <a:r>
              <a:rPr lang="sk-SK" sz="675" dirty="0">
                <a:solidFill>
                  <a:srgbClr val="000000"/>
                </a:solidFill>
                <a:latin typeface="Century Gothic"/>
                <a:ea typeface="MS PGothic" panose="020B0600070205080204" pitchFamily="34" charset="-128"/>
                <a:sym typeface="Century Gothic"/>
                <a:hlinkClick r:id="rId3"/>
              </a:rPr>
              <a:t>.</a:t>
            </a:r>
            <a:r>
              <a:rPr lang="sk-SK" sz="675" dirty="0" err="1">
                <a:solidFill>
                  <a:srgbClr val="000000"/>
                </a:solidFill>
                <a:latin typeface="Century Gothic"/>
                <a:ea typeface="MS PGothic" panose="020B0600070205080204" pitchFamily="34" charset="-128"/>
                <a:sym typeface="Century Gothic"/>
                <a:hlinkClick r:id="rId3"/>
              </a:rPr>
              <a:t>sk</a:t>
            </a:r>
            <a:endParaRPr lang="en-GB" sz="675" dirty="0">
              <a:solidFill>
                <a:srgbClr val="000000"/>
              </a:solidFill>
              <a:latin typeface="Century Gothic"/>
              <a:ea typeface="MS PGothic" panose="020B0600070205080204" pitchFamily="34" charset="-128"/>
              <a:sym typeface="Century Gothic"/>
              <a:hlinkClick r:id="rId3"/>
            </a:endParaRPr>
          </a:p>
        </p:txBody>
      </p:sp>
      <p:sp>
        <p:nvSpPr>
          <p:cNvPr id="88" name="Shape 88">
            <a:extLst>
              <a:ext uri="{FF2B5EF4-FFF2-40B4-BE49-F238E27FC236}">
                <a16:creationId xmlns:a16="http://schemas.microsoft.com/office/drawing/2014/main" id="{3EEBBB97-9E95-48F2-BC0C-47B9675D5EF0}"/>
              </a:ext>
            </a:extLst>
          </p:cNvPr>
          <p:cNvSpPr/>
          <p:nvPr/>
        </p:nvSpPr>
        <p:spPr>
          <a:xfrm>
            <a:off x="4838329" y="4585412"/>
            <a:ext cx="5765227" cy="542456"/>
          </a:xfrm>
          <a:prstGeom prst="rect">
            <a:avLst/>
          </a:prstGeom>
          <a:ln w="12700">
            <a:miter lim="400000"/>
          </a:ln>
        </p:spPr>
        <p:txBody>
          <a:bodyPr wrap="square" lIns="17145" tIns="17145" rIns="17145" bIns="17145">
            <a:spAutoFit/>
          </a:bodyPr>
          <a:lstStyle>
            <a:lvl1pPr defTabSz="457200">
              <a:defRPr sz="4400">
                <a:solidFill>
                  <a:srgbClr val="F0F0F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sk-SK" sz="3300" dirty="0">
                <a:solidFill>
                  <a:srgbClr val="FFC000"/>
                </a:solidFill>
              </a:rPr>
              <a:t>ĎAKUJEME</a:t>
            </a:r>
            <a:r>
              <a:rPr lang="en-US" sz="3300" dirty="0">
                <a:solidFill>
                  <a:srgbClr val="FFC000"/>
                </a:solidFill>
              </a:rPr>
              <a:t>!</a:t>
            </a:r>
            <a:endParaRPr lang="en-GB" sz="3300" dirty="0">
              <a:solidFill>
                <a:srgbClr val="FFFFFF"/>
              </a:solidFill>
            </a:endParaRPr>
          </a:p>
        </p:txBody>
      </p:sp>
      <p:sp>
        <p:nvSpPr>
          <p:cNvPr id="89" name="Shape 89">
            <a:extLst>
              <a:ext uri="{FF2B5EF4-FFF2-40B4-BE49-F238E27FC236}">
                <a16:creationId xmlns:a16="http://schemas.microsoft.com/office/drawing/2014/main" id="{3117D8A0-90BA-45CB-A02B-77443B23C313}"/>
              </a:ext>
            </a:extLst>
          </p:cNvPr>
          <p:cNvSpPr/>
          <p:nvPr/>
        </p:nvSpPr>
        <p:spPr>
          <a:xfrm>
            <a:off x="5401867" y="2569253"/>
            <a:ext cx="335546" cy="3355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0428" y="1172"/>
                </a:lnTo>
                <a:lnTo>
                  <a:pt x="1059" y="1172"/>
                </a:lnTo>
                <a:lnTo>
                  <a:pt x="1059" y="20541"/>
                </a:lnTo>
                <a:lnTo>
                  <a:pt x="0" y="21600"/>
                </a:lnTo>
                <a:close/>
              </a:path>
            </a:pathLst>
          </a:custGeom>
          <a:solidFill>
            <a:srgbClr val="F0F0F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42959">
              <a:defRPr sz="900">
                <a:solidFill>
                  <a:srgbClr val="464646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675" dirty="0">
              <a:solidFill>
                <a:srgbClr val="46464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Shape 90">
            <a:extLst>
              <a:ext uri="{FF2B5EF4-FFF2-40B4-BE49-F238E27FC236}">
                <a16:creationId xmlns:a16="http://schemas.microsoft.com/office/drawing/2014/main" id="{42974758-E729-4932-AB0D-EB2E9FEB0ABB}"/>
              </a:ext>
            </a:extLst>
          </p:cNvPr>
          <p:cNvSpPr/>
          <p:nvPr/>
        </p:nvSpPr>
        <p:spPr>
          <a:xfrm rot="10800000">
            <a:off x="10200325" y="3060332"/>
            <a:ext cx="335546" cy="3355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0428" y="1172"/>
                </a:lnTo>
                <a:lnTo>
                  <a:pt x="1059" y="1172"/>
                </a:lnTo>
                <a:lnTo>
                  <a:pt x="1059" y="20541"/>
                </a:lnTo>
                <a:lnTo>
                  <a:pt x="0" y="21600"/>
                </a:lnTo>
                <a:close/>
              </a:path>
            </a:pathLst>
          </a:custGeom>
          <a:solidFill>
            <a:srgbClr val="F0F0F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42959">
              <a:defRPr sz="900">
                <a:solidFill>
                  <a:srgbClr val="464646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675" dirty="0">
              <a:solidFill>
                <a:srgbClr val="46464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490" name="Shape 82">
            <a:extLst>
              <a:ext uri="{FF2B5EF4-FFF2-40B4-BE49-F238E27FC236}">
                <a16:creationId xmlns:a16="http://schemas.microsoft.com/office/drawing/2014/main" id="{DC88DCCB-5FF7-438B-BBF0-A15331156B5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9398180" y="5679898"/>
            <a:ext cx="178574" cy="1828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/>
          <a:lstStyle>
            <a:lvl1pPr defTabSz="3427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defTabSz="3427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defTabSz="3427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defTabSz="3427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defTabSz="3427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281245" indent="-207386" defTabSz="342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696017" indent="-207386" defTabSz="342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110789" indent="-207386" defTabSz="342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525561" indent="-207386" defTabSz="342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73000"/>
              </a:lnSpc>
            </a:pPr>
            <a:fld id="{518BC6AF-6607-461D-9A40-E61E1C549C95}" type="slidenum">
              <a:rPr lang="it-IT" altLang="it-IT" sz="1270">
                <a:solidFill>
                  <a:srgbClr val="000000"/>
                </a:solidFill>
                <a:latin typeface="Century Gothic" panose="020B0502020202020204" pitchFamily="34" charset="0"/>
              </a:rPr>
              <a:pPr>
                <a:lnSpc>
                  <a:spcPct val="73000"/>
                </a:lnSpc>
              </a:pPr>
              <a:t>26</a:t>
            </a:fld>
            <a:endParaRPr lang="it-IT" altLang="it-IT" sz="127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8491" name="Immagine 1">
            <a:extLst>
              <a:ext uri="{FF2B5EF4-FFF2-40B4-BE49-F238E27FC236}">
                <a16:creationId xmlns:a16="http://schemas.microsoft.com/office/drawing/2014/main" id="{E4518E55-2AF0-42E0-A193-77FD2C841D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496" y="276592"/>
            <a:ext cx="1959995" cy="6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92" name="Immagine 1" descr="antintrusione.png">
            <a:extLst>
              <a:ext uri="{FF2B5EF4-FFF2-40B4-BE49-F238E27FC236}">
                <a16:creationId xmlns:a16="http://schemas.microsoft.com/office/drawing/2014/main" id="{D9A34ACB-7E36-4463-80E5-F5E98DF94C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496" y="98018"/>
            <a:ext cx="462277" cy="587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93" name="Rettangolo 5">
            <a:extLst>
              <a:ext uri="{FF2B5EF4-FFF2-40B4-BE49-F238E27FC236}">
                <a16:creationId xmlns:a16="http://schemas.microsoft.com/office/drawing/2014/main" id="{A619350B-2943-4736-A549-F0718F1FD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7961" y="5450921"/>
            <a:ext cx="9138960" cy="72149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 Unicode MS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 Unicode MS" pitchFamily="34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 Unicode MS" pitchFamily="34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 Unicode MS" pitchFamily="34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 Unicode MS" pitchFamily="34" charset="-128"/>
              </a:defRPr>
            </a:lvl9pPr>
          </a:lstStyle>
          <a:p>
            <a:pPr defTabSz="829544">
              <a:spcAft>
                <a:spcPct val="0"/>
              </a:spcAft>
            </a:pPr>
            <a:endParaRPr lang="it-IT" altLang="it-IT" sz="1633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18" name="Gruppo 4">
            <a:extLst>
              <a:ext uri="{FF2B5EF4-FFF2-40B4-BE49-F238E27FC236}">
                <a16:creationId xmlns:a16="http://schemas.microsoft.com/office/drawing/2014/main" id="{F547B39A-04BF-4556-998F-3C1882E6C40A}"/>
              </a:ext>
            </a:extLst>
          </p:cNvPr>
          <p:cNvGrpSpPr>
            <a:grpSpLocks/>
          </p:cNvGrpSpPr>
          <p:nvPr/>
        </p:nvGrpSpPr>
        <p:grpSpPr bwMode="auto">
          <a:xfrm>
            <a:off x="1" y="91"/>
            <a:ext cx="12192000" cy="6857820"/>
            <a:chOff x="0" y="0"/>
            <a:chExt cx="13439775" cy="7559675"/>
          </a:xfrm>
        </p:grpSpPr>
        <p:sp>
          <p:nvSpPr>
            <p:cNvPr id="111624" name="Rettangolo 5">
              <a:extLst>
                <a:ext uri="{FF2B5EF4-FFF2-40B4-BE49-F238E27FC236}">
                  <a16:creationId xmlns:a16="http://schemas.microsoft.com/office/drawing/2014/main" id="{7B5D46DB-8972-437F-8F79-D820CD1DFF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47" y="0"/>
              <a:ext cx="13387284" cy="67984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it-IT" sz="1633"/>
            </a:p>
          </p:txBody>
        </p:sp>
        <p:sp>
          <p:nvSpPr>
            <p:cNvPr id="40" name="Rettangolo 39">
              <a:extLst>
                <a:ext uri="{FF2B5EF4-FFF2-40B4-BE49-F238E27FC236}">
                  <a16:creationId xmlns:a16="http://schemas.microsoft.com/office/drawing/2014/main" id="{1D8D689C-26F8-4CC2-8E0D-A066C230032E}"/>
                </a:ext>
              </a:extLst>
            </p:cNvPr>
            <p:cNvSpPr/>
            <p:nvPr/>
          </p:nvSpPr>
          <p:spPr bwMode="auto">
            <a:xfrm>
              <a:off x="0" y="6796088"/>
              <a:ext cx="13438188" cy="22383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49225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it-IT" sz="1633">
                <a:latin typeface="Arial" charset="0"/>
                <a:ea typeface="ＭＳ Ｐゴシック" charset="0"/>
              </a:endParaRPr>
            </a:p>
          </p:txBody>
        </p:sp>
        <p:pic>
          <p:nvPicPr>
            <p:cNvPr id="111626" name="Immagine 18">
              <a:extLst>
                <a:ext uri="{FF2B5EF4-FFF2-40B4-BE49-F238E27FC236}">
                  <a16:creationId xmlns:a16="http://schemas.microsoft.com/office/drawing/2014/main" id="{26B1ADF8-DA57-41E1-9521-615CA3C09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8293" y="6643058"/>
              <a:ext cx="1821482" cy="593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627" name="Rettangolo 42">
              <a:extLst>
                <a:ext uri="{FF2B5EF4-FFF2-40B4-BE49-F238E27FC236}">
                  <a16:creationId xmlns:a16="http://schemas.microsoft.com/office/drawing/2014/main" id="{E161C466-7A4B-42DA-85E3-048E4D004F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43" y="7009375"/>
              <a:ext cx="1915969" cy="38630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lnSpc>
                  <a:spcPct val="93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3pPr>
              <a:lvl4pPr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9pPr>
            </a:lstStyle>
            <a:p>
              <a:pPr eaLnBrk="1">
                <a:spcAft>
                  <a:spcPct val="0"/>
                </a:spcAft>
              </a:pPr>
              <a:endParaRPr lang="it-IT" altLang="it-IT" sz="1633">
                <a:solidFill>
                  <a:schemeClr val="tx1"/>
                </a:solidFill>
              </a:endParaRPr>
            </a:p>
          </p:txBody>
        </p:sp>
        <p:sp>
          <p:nvSpPr>
            <p:cNvPr id="111628" name="Rettangolo 3">
              <a:extLst>
                <a:ext uri="{FF2B5EF4-FFF2-40B4-BE49-F238E27FC236}">
                  <a16:creationId xmlns:a16="http://schemas.microsoft.com/office/drawing/2014/main" id="{D9B25479-7223-453A-87A7-661FCB2505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7173369"/>
              <a:ext cx="13387284" cy="38630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it-IT" sz="1633"/>
            </a:p>
          </p:txBody>
        </p:sp>
      </p:grpSp>
      <p:sp>
        <p:nvSpPr>
          <p:cNvPr id="111619" name="Line 9">
            <a:extLst>
              <a:ext uri="{FF2B5EF4-FFF2-40B4-BE49-F238E27FC236}">
                <a16:creationId xmlns:a16="http://schemas.microsoft.com/office/drawing/2014/main" id="{EF992AAF-AF5D-499E-AB3B-F515FFCB474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525" y="980808"/>
            <a:ext cx="3123605" cy="0"/>
          </a:xfrm>
          <a:prstGeom prst="line">
            <a:avLst/>
          </a:prstGeom>
          <a:noFill/>
          <a:ln w="15875">
            <a:solidFill>
              <a:srgbClr val="7C7C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sp>
        <p:nvSpPr>
          <p:cNvPr id="111621" name="Line 9">
            <a:extLst>
              <a:ext uri="{FF2B5EF4-FFF2-40B4-BE49-F238E27FC236}">
                <a16:creationId xmlns:a16="http://schemas.microsoft.com/office/drawing/2014/main" id="{0DBB0660-F6B5-4607-844F-A191C1B14F0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525" y="980808"/>
            <a:ext cx="3123605" cy="0"/>
          </a:xfrm>
          <a:prstGeom prst="line">
            <a:avLst/>
          </a:prstGeom>
          <a:noFill/>
          <a:ln w="19050">
            <a:solidFill>
              <a:srgbClr val="7C7C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0638D08-2BAE-4590-A521-F56EF2E1CF47}"/>
              </a:ext>
            </a:extLst>
          </p:cNvPr>
          <p:cNvSpPr txBox="1"/>
          <p:nvPr/>
        </p:nvSpPr>
        <p:spPr>
          <a:xfrm>
            <a:off x="1509863" y="1575795"/>
            <a:ext cx="4075391" cy="594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633" dirty="0">
                <a:latin typeface="Century Gothic" panose="020B0502020202020204" pitchFamily="34" charset="0"/>
              </a:rPr>
              <a:t>1730/501 Video </a:t>
            </a:r>
            <a:r>
              <a:rPr lang="sk-SK" sz="1633" dirty="0">
                <a:latin typeface="Century Gothic" panose="020B0502020202020204" pitchFamily="34" charset="0"/>
              </a:rPr>
              <a:t>súprava</a:t>
            </a:r>
            <a:r>
              <a:rPr lang="it-IT" sz="1633" dirty="0">
                <a:latin typeface="Century Gothic" panose="020B0502020202020204" pitchFamily="34" charset="0"/>
              </a:rPr>
              <a:t> </a:t>
            </a:r>
            <a:r>
              <a:rPr lang="sk-SK" sz="1633" dirty="0">
                <a:latin typeface="Century Gothic" panose="020B0502020202020204" pitchFamily="34" charset="0"/>
              </a:rPr>
              <a:t>pre</a:t>
            </a:r>
            <a:r>
              <a:rPr lang="it-IT" sz="1633" dirty="0">
                <a:latin typeface="Century Gothic" panose="020B0502020202020204" pitchFamily="34" charset="0"/>
              </a:rPr>
              <a:t> 1 </a:t>
            </a:r>
            <a:r>
              <a:rPr lang="sk-SK" sz="1633" dirty="0">
                <a:latin typeface="Century Gothic" panose="020B0502020202020204" pitchFamily="34" charset="0"/>
              </a:rPr>
              <a:t>až</a:t>
            </a:r>
            <a:r>
              <a:rPr lang="it-IT" sz="1633" dirty="0">
                <a:latin typeface="Century Gothic" panose="020B0502020202020204" pitchFamily="34" charset="0"/>
              </a:rPr>
              <a:t> 4 </a:t>
            </a:r>
            <a:r>
              <a:rPr lang="sk-SK" sz="1633" dirty="0">
                <a:latin typeface="Century Gothic" panose="020B0502020202020204" pitchFamily="34" charset="0"/>
              </a:rPr>
              <a:t>rodiny</a:t>
            </a:r>
            <a:endParaRPr lang="it-IT" sz="1633" dirty="0">
              <a:latin typeface="Century Gothic" panose="020B0502020202020204" pitchFamily="34" charset="0"/>
            </a:endParaRPr>
          </a:p>
        </p:txBody>
      </p:sp>
      <p:pic>
        <p:nvPicPr>
          <p:cNvPr id="111623" name="Immagine 6">
            <a:extLst>
              <a:ext uri="{FF2B5EF4-FFF2-40B4-BE49-F238E27FC236}">
                <a16:creationId xmlns:a16="http://schemas.microsoft.com/office/drawing/2014/main" id="{FA0FA795-9A4B-4F48-BB93-F7A78E129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03" y="1372840"/>
            <a:ext cx="1268564" cy="74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2">
            <a:extLst>
              <a:ext uri="{FF2B5EF4-FFF2-40B4-BE49-F238E27FC236}">
                <a16:creationId xmlns:a16="http://schemas.microsoft.com/office/drawing/2014/main" id="{0B7925DD-C926-445E-858D-6FD411D05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988" y="279473"/>
            <a:ext cx="8205766" cy="4770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671513" indent="-257175"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5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2pPr>
            <a:lvl3pPr marL="1033463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1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3pPr>
            <a:lvl4pPr marL="1447800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4pPr>
            <a:lvl5pPr marL="1860550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5pPr>
            <a:lvl6pPr marL="23177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6pPr>
            <a:lvl7pPr marL="27749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7pPr>
            <a:lvl8pPr marL="32321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8pPr>
            <a:lvl9pPr marL="36893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9pPr>
          </a:lstStyle>
          <a:p>
            <a:pPr defTabSz="914323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defRPr/>
            </a:pPr>
            <a:r>
              <a:rPr lang="it-IT" altLang="it-IT" sz="2500" dirty="0">
                <a:solidFill>
                  <a:schemeClr val="bg1">
                    <a:lumMod val="65000"/>
                  </a:schemeClr>
                </a:solidFill>
              </a:rPr>
              <a:t>1730 </a:t>
            </a:r>
            <a:r>
              <a:rPr lang="sk-SK" altLang="it-IT" sz="2500" dirty="0">
                <a:solidFill>
                  <a:schemeClr val="bg1">
                    <a:lumMod val="65000"/>
                  </a:schemeClr>
                </a:solidFill>
              </a:rPr>
              <a:t>Príslušenstvo</a:t>
            </a:r>
            <a:endParaRPr lang="it-IT" altLang="it-IT" sz="25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313999F-9D89-440B-A9C7-F3F96057ECE3}"/>
              </a:ext>
            </a:extLst>
          </p:cNvPr>
          <p:cNvSpPr txBox="1"/>
          <p:nvPr/>
        </p:nvSpPr>
        <p:spPr>
          <a:xfrm>
            <a:off x="1509863" y="2377536"/>
            <a:ext cx="4731546" cy="343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633" dirty="0">
                <a:latin typeface="Century Gothic" panose="020B0502020202020204" pitchFamily="34" charset="0"/>
              </a:rPr>
              <a:t>1730/1 </a:t>
            </a:r>
            <a:r>
              <a:rPr lang="sk-SK" sz="1633" dirty="0">
                <a:latin typeface="Century Gothic" panose="020B0502020202020204" pitchFamily="34" charset="0"/>
              </a:rPr>
              <a:t>Video telefón s dotykovými tlačidlami</a:t>
            </a:r>
            <a:endParaRPr lang="it-IT" sz="1633" dirty="0">
              <a:latin typeface="Century Gothic" panose="020B0502020202020204" pitchFamily="34" charset="0"/>
            </a:endParaRPr>
          </a:p>
        </p:txBody>
      </p:sp>
      <p:pic>
        <p:nvPicPr>
          <p:cNvPr id="15" name="Immagine 16">
            <a:extLst>
              <a:ext uri="{FF2B5EF4-FFF2-40B4-BE49-F238E27FC236}">
                <a16:creationId xmlns:a16="http://schemas.microsoft.com/office/drawing/2014/main" id="{8EC68D85-7955-485A-A91D-188A1E943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03" y="2261191"/>
            <a:ext cx="768440" cy="617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B022C91-95B3-4B2C-BF56-64CDE55F608A}"/>
              </a:ext>
            </a:extLst>
          </p:cNvPr>
          <p:cNvSpPr txBox="1"/>
          <p:nvPr/>
        </p:nvSpPr>
        <p:spPr>
          <a:xfrm>
            <a:off x="1493290" y="3126426"/>
            <a:ext cx="4748119" cy="343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633" dirty="0">
                <a:latin typeface="Century Gothic" panose="020B0502020202020204" pitchFamily="34" charset="0"/>
              </a:rPr>
              <a:t>1730/2 </a:t>
            </a:r>
            <a:r>
              <a:rPr lang="sk-SK" sz="1633" dirty="0">
                <a:latin typeface="Century Gothic" panose="020B0502020202020204" pitchFamily="34" charset="0"/>
              </a:rPr>
              <a:t>Audio telefón s dotykovými tlačidlami</a:t>
            </a:r>
            <a:endParaRPr lang="it-IT" sz="1633" dirty="0">
              <a:latin typeface="Century Gothic" panose="020B0502020202020204" pitchFamily="34" charset="0"/>
            </a:endParaRPr>
          </a:p>
        </p:txBody>
      </p:sp>
      <p:pic>
        <p:nvPicPr>
          <p:cNvPr id="17" name="Immagine 1">
            <a:extLst>
              <a:ext uri="{FF2B5EF4-FFF2-40B4-BE49-F238E27FC236}">
                <a16:creationId xmlns:a16="http://schemas.microsoft.com/office/drawing/2014/main" id="{7CB631DE-A268-45CF-B779-23F7D5C24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11" y="3083465"/>
            <a:ext cx="494024" cy="386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6F3E995-A48E-4220-8D19-452C485D4776}"/>
              </a:ext>
            </a:extLst>
          </p:cNvPr>
          <p:cNvSpPr txBox="1"/>
          <p:nvPr/>
        </p:nvSpPr>
        <p:spPr>
          <a:xfrm>
            <a:off x="1488867" y="3902170"/>
            <a:ext cx="4486673" cy="343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633" dirty="0">
                <a:latin typeface="Century Gothic" panose="020B0502020202020204" pitchFamily="34" charset="0"/>
              </a:rPr>
              <a:t>1730/51 </a:t>
            </a:r>
            <a:r>
              <a:rPr lang="sk-SK" sz="1633" dirty="0">
                <a:latin typeface="Century Gothic" panose="020B0502020202020204" pitchFamily="34" charset="0"/>
              </a:rPr>
              <a:t>Prídavný vstupný panel</a:t>
            </a:r>
            <a:endParaRPr lang="it-IT" sz="1633" dirty="0">
              <a:latin typeface="Century Gothic" panose="020B0502020202020204" pitchFamily="34" charset="0"/>
            </a:endParaRPr>
          </a:p>
        </p:txBody>
      </p:sp>
      <p:pic>
        <p:nvPicPr>
          <p:cNvPr id="19" name="Immagine 32">
            <a:extLst>
              <a:ext uri="{FF2B5EF4-FFF2-40B4-BE49-F238E27FC236}">
                <a16:creationId xmlns:a16="http://schemas.microsoft.com/office/drawing/2014/main" id="{F4684548-2CB6-4980-9DC0-A4B87622A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84" y="3674384"/>
            <a:ext cx="431078" cy="74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937458E-7E1F-42B8-B21A-B49F75591B07}"/>
              </a:ext>
            </a:extLst>
          </p:cNvPr>
          <p:cNvSpPr txBox="1"/>
          <p:nvPr/>
        </p:nvSpPr>
        <p:spPr>
          <a:xfrm>
            <a:off x="1474395" y="4647697"/>
            <a:ext cx="4748119" cy="343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633" dirty="0">
                <a:latin typeface="Century Gothic" panose="020B0502020202020204" pitchFamily="34" charset="0"/>
              </a:rPr>
              <a:t>1730/102 </a:t>
            </a:r>
            <a:r>
              <a:rPr lang="sk-SK" sz="1633" dirty="0" err="1">
                <a:latin typeface="Century Gothic" panose="020B0502020202020204" pitchFamily="34" charset="0"/>
              </a:rPr>
              <a:t>Sada</a:t>
            </a:r>
            <a:r>
              <a:rPr lang="sk-SK" sz="1633" dirty="0">
                <a:latin typeface="Century Gothic" panose="020B0502020202020204" pitchFamily="34" charset="0"/>
              </a:rPr>
              <a:t> 2 tlačidiel pre vstupný panel</a:t>
            </a:r>
            <a:endParaRPr lang="it-IT" sz="1633" dirty="0">
              <a:latin typeface="Century Gothic" panose="020B0502020202020204" pitchFamily="34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1D337AB3-8879-4D50-A1EF-0165A74C3CCE}"/>
              </a:ext>
            </a:extLst>
          </p:cNvPr>
          <p:cNvSpPr txBox="1"/>
          <p:nvPr/>
        </p:nvSpPr>
        <p:spPr>
          <a:xfrm>
            <a:off x="1474394" y="5306930"/>
            <a:ext cx="4748119" cy="343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633" dirty="0">
                <a:latin typeface="Century Gothic" panose="020B0502020202020204" pitchFamily="34" charset="0"/>
              </a:rPr>
              <a:t>1730/104 </a:t>
            </a:r>
            <a:r>
              <a:rPr lang="sk-SK" sz="1633" dirty="0" err="1">
                <a:latin typeface="Century Gothic" panose="020B0502020202020204" pitchFamily="34" charset="0"/>
              </a:rPr>
              <a:t>Sada</a:t>
            </a:r>
            <a:r>
              <a:rPr lang="sk-SK" sz="1633" dirty="0">
                <a:latin typeface="Century Gothic" panose="020B0502020202020204" pitchFamily="34" charset="0"/>
              </a:rPr>
              <a:t> 2 tlačidiel pre vstupný panel</a:t>
            </a:r>
            <a:endParaRPr lang="it-IT" sz="1633" dirty="0">
              <a:latin typeface="Century Gothic" panose="020B0502020202020204" pitchFamily="34" charset="0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A8AF5CFC-E629-466D-BF53-AC99277A8494}"/>
              </a:ext>
            </a:extLst>
          </p:cNvPr>
          <p:cNvGrpSpPr/>
          <p:nvPr/>
        </p:nvGrpSpPr>
        <p:grpSpPr>
          <a:xfrm>
            <a:off x="267581" y="4627149"/>
            <a:ext cx="405281" cy="381160"/>
            <a:chOff x="322586" y="988008"/>
            <a:chExt cx="1072885" cy="1304744"/>
          </a:xfrm>
        </p:grpSpPr>
        <p:pic>
          <p:nvPicPr>
            <p:cNvPr id="23" name="Immagine 14">
              <a:extLst>
                <a:ext uri="{FF2B5EF4-FFF2-40B4-BE49-F238E27FC236}">
                  <a16:creationId xmlns:a16="http://schemas.microsoft.com/office/drawing/2014/main" id="{CF1459DA-3BEF-40CC-AE3A-39FE6B23FE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586" y="1006731"/>
              <a:ext cx="318266" cy="1286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Immagine 57">
              <a:extLst>
                <a:ext uri="{FF2B5EF4-FFF2-40B4-BE49-F238E27FC236}">
                  <a16:creationId xmlns:a16="http://schemas.microsoft.com/office/drawing/2014/main" id="{99D3575F-6021-4514-9E98-1A439C8E51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935" y="988008"/>
              <a:ext cx="708536" cy="1303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uppo 3">
            <a:extLst>
              <a:ext uri="{FF2B5EF4-FFF2-40B4-BE49-F238E27FC236}">
                <a16:creationId xmlns:a16="http://schemas.microsoft.com/office/drawing/2014/main" id="{3C3E7E52-662D-4F5B-BCB7-15F93B2650A9}"/>
              </a:ext>
            </a:extLst>
          </p:cNvPr>
          <p:cNvGrpSpPr/>
          <p:nvPr/>
        </p:nvGrpSpPr>
        <p:grpSpPr>
          <a:xfrm>
            <a:off x="267581" y="5280473"/>
            <a:ext cx="405281" cy="375690"/>
            <a:chOff x="1633089" y="970747"/>
            <a:chExt cx="1070005" cy="1320564"/>
          </a:xfrm>
        </p:grpSpPr>
        <p:pic>
          <p:nvPicPr>
            <p:cNvPr id="22" name="Immagine 12">
              <a:extLst>
                <a:ext uri="{FF2B5EF4-FFF2-40B4-BE49-F238E27FC236}">
                  <a16:creationId xmlns:a16="http://schemas.microsoft.com/office/drawing/2014/main" id="{48EE3020-E0C6-44CF-AE6B-07F538CA75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3089" y="988008"/>
              <a:ext cx="321146" cy="1303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Immagine 58">
              <a:extLst>
                <a:ext uri="{FF2B5EF4-FFF2-40B4-BE49-F238E27FC236}">
                  <a16:creationId xmlns:a16="http://schemas.microsoft.com/office/drawing/2014/main" id="{09CC53FE-AF3F-4A71-B8C4-2EC749C4BD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0157" y="970747"/>
              <a:ext cx="722937" cy="1320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" name="Immagine 11">
            <a:extLst>
              <a:ext uri="{FF2B5EF4-FFF2-40B4-BE49-F238E27FC236}">
                <a16:creationId xmlns:a16="http://schemas.microsoft.com/office/drawing/2014/main" id="{79C79B8C-DD49-4168-9526-AA0809DA1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4" t="24013" r="5113" b="22832"/>
          <a:stretch>
            <a:fillRect/>
          </a:stretch>
        </p:blipFill>
        <p:spPr bwMode="auto">
          <a:xfrm>
            <a:off x="6870460" y="3881607"/>
            <a:ext cx="593021" cy="35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magine 5">
            <a:extLst>
              <a:ext uri="{FF2B5EF4-FFF2-40B4-BE49-F238E27FC236}">
                <a16:creationId xmlns:a16="http://schemas.microsoft.com/office/drawing/2014/main" id="{C7D3D45F-3786-4DB5-B5F1-BF3C79555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460" y="4400299"/>
            <a:ext cx="556304" cy="83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magine 3">
            <a:extLst>
              <a:ext uri="{FF2B5EF4-FFF2-40B4-BE49-F238E27FC236}">
                <a16:creationId xmlns:a16="http://schemas.microsoft.com/office/drawing/2014/main" id="{0A5834DC-15F8-4D03-B827-02578AF921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87"/>
          <a:stretch/>
        </p:blipFill>
        <p:spPr bwMode="auto">
          <a:xfrm>
            <a:off x="6945422" y="1287703"/>
            <a:ext cx="518059" cy="83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magine 10">
            <a:extLst>
              <a:ext uri="{FF2B5EF4-FFF2-40B4-BE49-F238E27FC236}">
                <a16:creationId xmlns:a16="http://schemas.microsoft.com/office/drawing/2014/main" id="{DEEE8589-DCDC-4DB4-934A-9413BFF1E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754" y="2258189"/>
            <a:ext cx="52924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Immagine 55">
            <a:extLst>
              <a:ext uri="{FF2B5EF4-FFF2-40B4-BE49-F238E27FC236}">
                <a16:creationId xmlns:a16="http://schemas.microsoft.com/office/drawing/2014/main" id="{7C0A266E-A4ED-45A4-80F9-4BA715500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414" y="3048804"/>
            <a:ext cx="742074" cy="49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2ABDCBC4-4AFF-4B87-B17B-89231D7F12FB}"/>
              </a:ext>
            </a:extLst>
          </p:cNvPr>
          <p:cNvSpPr txBox="1"/>
          <p:nvPr/>
        </p:nvSpPr>
        <p:spPr>
          <a:xfrm>
            <a:off x="7575487" y="1601718"/>
            <a:ext cx="4396210" cy="343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633" dirty="0">
                <a:latin typeface="Century Gothic" panose="020B0502020202020204" pitchFamily="34" charset="0"/>
              </a:rPr>
              <a:t>1730/60 </a:t>
            </a:r>
            <a:r>
              <a:rPr lang="sk-SK" sz="1633" dirty="0">
                <a:latin typeface="Century Gothic" panose="020B0502020202020204" pitchFamily="34" charset="0"/>
              </a:rPr>
              <a:t>Zápustná </a:t>
            </a:r>
            <a:r>
              <a:rPr lang="sk-SK" sz="1633" dirty="0" err="1">
                <a:latin typeface="Century Gothic" panose="020B0502020202020204" pitchFamily="34" charset="0"/>
              </a:rPr>
              <a:t>sada</a:t>
            </a:r>
            <a:r>
              <a:rPr lang="sk-SK" sz="1633" dirty="0">
                <a:latin typeface="Century Gothic" panose="020B0502020202020204" pitchFamily="34" charset="0"/>
              </a:rPr>
              <a:t> pre vstupný panel</a:t>
            </a:r>
            <a:endParaRPr lang="it-IT" sz="1633" dirty="0">
              <a:latin typeface="Century Gothic" panose="020B0502020202020204" pitchFamily="34" charset="0"/>
            </a:endParaRP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5B278756-BD32-4672-93E1-04766038BC31}"/>
              </a:ext>
            </a:extLst>
          </p:cNvPr>
          <p:cNvSpPr txBox="1"/>
          <p:nvPr/>
        </p:nvSpPr>
        <p:spPr>
          <a:xfrm>
            <a:off x="7575487" y="2400469"/>
            <a:ext cx="4075391" cy="343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633" dirty="0">
                <a:latin typeface="Century Gothic" panose="020B0502020202020204" pitchFamily="34" charset="0"/>
              </a:rPr>
              <a:t>1730/65 </a:t>
            </a:r>
            <a:r>
              <a:rPr lang="sk-SK" sz="1633" dirty="0">
                <a:latin typeface="Century Gothic" panose="020B0502020202020204" pitchFamily="34" charset="0"/>
              </a:rPr>
              <a:t>Modul čítačky čipov</a:t>
            </a:r>
            <a:endParaRPr lang="it-IT" sz="1633" dirty="0">
              <a:latin typeface="Century Gothic" panose="020B0502020202020204" pitchFamily="34" charset="0"/>
            </a:endParaRP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57FCB095-2197-4025-AE47-9778EBA1D2E4}"/>
              </a:ext>
            </a:extLst>
          </p:cNvPr>
          <p:cNvSpPr txBox="1"/>
          <p:nvPr/>
        </p:nvSpPr>
        <p:spPr>
          <a:xfrm>
            <a:off x="7575486" y="3151250"/>
            <a:ext cx="4252991" cy="343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633" dirty="0">
                <a:latin typeface="Century Gothic" panose="020B0502020202020204" pitchFamily="34" charset="0"/>
              </a:rPr>
              <a:t>1730/105 </a:t>
            </a:r>
            <a:r>
              <a:rPr lang="sk-SK" sz="1633" dirty="0" err="1">
                <a:latin typeface="Century Gothic" panose="020B0502020202020204" pitchFamily="34" charset="0"/>
              </a:rPr>
              <a:t>Sada</a:t>
            </a:r>
            <a:r>
              <a:rPr lang="sk-SK" sz="1633" dirty="0">
                <a:latin typeface="Century Gothic" panose="020B0502020202020204" pitchFamily="34" charset="0"/>
              </a:rPr>
              <a:t> </a:t>
            </a:r>
            <a:r>
              <a:rPr lang="it-IT" sz="1633" dirty="0">
                <a:latin typeface="Century Gothic" panose="020B0502020202020204" pitchFamily="34" charset="0"/>
              </a:rPr>
              <a:t>5 </a:t>
            </a:r>
            <a:r>
              <a:rPr lang="sk-SK" sz="1633" dirty="0">
                <a:latin typeface="Century Gothic" panose="020B0502020202020204" pitchFamily="34" charset="0"/>
              </a:rPr>
              <a:t>bezkontaktných čipov</a:t>
            </a:r>
            <a:endParaRPr lang="it-IT" sz="1633" dirty="0">
              <a:latin typeface="Century Gothic" panose="020B0502020202020204" pitchFamily="34" charset="0"/>
            </a:endParaRP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210A2AD3-8000-4182-90B9-5435D143C382}"/>
              </a:ext>
            </a:extLst>
          </p:cNvPr>
          <p:cNvSpPr txBox="1"/>
          <p:nvPr/>
        </p:nvSpPr>
        <p:spPr>
          <a:xfrm>
            <a:off x="7575486" y="3913223"/>
            <a:ext cx="4252991" cy="343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633" dirty="0">
                <a:latin typeface="Century Gothic" panose="020B0502020202020204" pitchFamily="34" charset="0"/>
              </a:rPr>
              <a:t>1730/67 </a:t>
            </a:r>
            <a:r>
              <a:rPr lang="sk-SK" sz="1633" dirty="0">
                <a:latin typeface="Century Gothic" panose="020B0502020202020204" pitchFamily="34" charset="0"/>
              </a:rPr>
              <a:t>WIFI modul pre volanie na mobil</a:t>
            </a:r>
            <a:endParaRPr lang="it-IT" sz="1633" dirty="0">
              <a:latin typeface="Century Gothic" panose="020B0502020202020204" pitchFamily="34" charset="0"/>
            </a:endParaRP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3D111A13-713F-425E-A923-3090D1EC327A}"/>
              </a:ext>
            </a:extLst>
          </p:cNvPr>
          <p:cNvSpPr txBox="1"/>
          <p:nvPr/>
        </p:nvSpPr>
        <p:spPr>
          <a:xfrm>
            <a:off x="7511000" y="4650843"/>
            <a:ext cx="4075391" cy="343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633" dirty="0">
                <a:latin typeface="Century Gothic" panose="020B0502020202020204" pitchFamily="34" charset="0"/>
              </a:rPr>
              <a:t>1730/54 Video </a:t>
            </a:r>
            <a:r>
              <a:rPr lang="sk-SK" sz="1633" dirty="0" err="1">
                <a:latin typeface="Century Gothic" panose="020B0502020202020204" pitchFamily="34" charset="0"/>
              </a:rPr>
              <a:t>distribú</a:t>
            </a:r>
            <a:r>
              <a:rPr lang="it-IT" sz="1633" dirty="0">
                <a:latin typeface="Century Gothic" panose="020B0502020202020204" pitchFamily="34" charset="0"/>
              </a:rPr>
              <a:t>tor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BE76E52D-C811-4FDB-B0A9-7AA3EB661672}"/>
              </a:ext>
            </a:extLst>
          </p:cNvPr>
          <p:cNvSpPr txBox="1"/>
          <p:nvPr/>
        </p:nvSpPr>
        <p:spPr>
          <a:xfrm>
            <a:off x="7575486" y="5338619"/>
            <a:ext cx="4075391" cy="343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633" dirty="0">
                <a:latin typeface="Century Gothic" panose="020B0502020202020204" pitchFamily="34" charset="0"/>
              </a:rPr>
              <a:t>1096/405 </a:t>
            </a:r>
            <a:r>
              <a:rPr lang="sk-SK" sz="1633" dirty="0">
                <a:latin typeface="Century Gothic" panose="020B0502020202020204" pitchFamily="34" charset="0"/>
              </a:rPr>
              <a:t>Prídavná</a:t>
            </a:r>
            <a:r>
              <a:rPr lang="it-IT" sz="1633" dirty="0">
                <a:latin typeface="Century Gothic" panose="020B0502020202020204" pitchFamily="34" charset="0"/>
              </a:rPr>
              <a:t> CCTV </a:t>
            </a:r>
            <a:r>
              <a:rPr lang="sk-SK" sz="1633" dirty="0">
                <a:latin typeface="Century Gothic" panose="020B0502020202020204" pitchFamily="34" charset="0"/>
              </a:rPr>
              <a:t>kamera</a:t>
            </a:r>
            <a:endParaRPr lang="it-IT" sz="1633" dirty="0">
              <a:latin typeface="Century Gothic" panose="020B0502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4F2E0BC-137F-4E90-A51A-494DCD8A54E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368" y="5133285"/>
            <a:ext cx="936488" cy="63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2593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666" name="Gruppo 74">
            <a:extLst>
              <a:ext uri="{FF2B5EF4-FFF2-40B4-BE49-F238E27FC236}">
                <a16:creationId xmlns:a16="http://schemas.microsoft.com/office/drawing/2014/main" id="{E24E4D25-E41F-4279-B921-14E87315DAB9}"/>
              </a:ext>
            </a:extLst>
          </p:cNvPr>
          <p:cNvGrpSpPr>
            <a:grpSpLocks/>
          </p:cNvGrpSpPr>
          <p:nvPr/>
        </p:nvGrpSpPr>
        <p:grpSpPr bwMode="auto">
          <a:xfrm>
            <a:off x="-17280" y="91"/>
            <a:ext cx="12209281" cy="6857820"/>
            <a:chOff x="0" y="0"/>
            <a:chExt cx="13439775" cy="7559675"/>
          </a:xfrm>
        </p:grpSpPr>
        <p:sp>
          <p:nvSpPr>
            <p:cNvPr id="113731" name="Rettangolo 5">
              <a:extLst>
                <a:ext uri="{FF2B5EF4-FFF2-40B4-BE49-F238E27FC236}">
                  <a16:creationId xmlns:a16="http://schemas.microsoft.com/office/drawing/2014/main" id="{94E37CFC-BFCE-49DB-B1E9-50D37843C0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47" y="0"/>
              <a:ext cx="13387284" cy="67984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it-IT" sz="1633"/>
            </a:p>
          </p:txBody>
        </p:sp>
        <p:sp>
          <p:nvSpPr>
            <p:cNvPr id="78" name="Rettangolo 77">
              <a:extLst>
                <a:ext uri="{FF2B5EF4-FFF2-40B4-BE49-F238E27FC236}">
                  <a16:creationId xmlns:a16="http://schemas.microsoft.com/office/drawing/2014/main" id="{0FCD2DBF-77E5-40B6-AF92-AA758EA9EEFD}"/>
                </a:ext>
              </a:extLst>
            </p:cNvPr>
            <p:cNvSpPr/>
            <p:nvPr/>
          </p:nvSpPr>
          <p:spPr bwMode="auto">
            <a:xfrm>
              <a:off x="0" y="6796088"/>
              <a:ext cx="13438190" cy="22383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49225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it-IT" sz="1633">
                <a:latin typeface="Arial" charset="0"/>
                <a:ea typeface="ＭＳ Ｐゴシック" charset="0"/>
              </a:endParaRPr>
            </a:p>
          </p:txBody>
        </p:sp>
        <p:pic>
          <p:nvPicPr>
            <p:cNvPr id="113733" name="Immagine 18">
              <a:extLst>
                <a:ext uri="{FF2B5EF4-FFF2-40B4-BE49-F238E27FC236}">
                  <a16:creationId xmlns:a16="http://schemas.microsoft.com/office/drawing/2014/main" id="{A68E24EF-9AD9-4B80-A1DA-D157B9330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8293" y="6643058"/>
              <a:ext cx="1821482" cy="593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734" name="Rettangolo 42">
              <a:extLst>
                <a:ext uri="{FF2B5EF4-FFF2-40B4-BE49-F238E27FC236}">
                  <a16:creationId xmlns:a16="http://schemas.microsoft.com/office/drawing/2014/main" id="{C662037D-C773-448C-BB91-B4D65E28BD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43" y="7009375"/>
              <a:ext cx="1915969" cy="38630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lnSpc>
                  <a:spcPct val="93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3pPr>
              <a:lvl4pPr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9pPr>
            </a:lstStyle>
            <a:p>
              <a:pPr eaLnBrk="1">
                <a:spcAft>
                  <a:spcPct val="0"/>
                </a:spcAft>
              </a:pPr>
              <a:endParaRPr lang="it-IT" altLang="it-IT" sz="1633">
                <a:solidFill>
                  <a:schemeClr val="tx1"/>
                </a:solidFill>
              </a:endParaRPr>
            </a:p>
          </p:txBody>
        </p:sp>
        <p:sp>
          <p:nvSpPr>
            <p:cNvPr id="113735" name="Rettangolo 80">
              <a:extLst>
                <a:ext uri="{FF2B5EF4-FFF2-40B4-BE49-F238E27FC236}">
                  <a16:creationId xmlns:a16="http://schemas.microsoft.com/office/drawing/2014/main" id="{86CD63E3-7B40-4EA6-8CFA-15740AACF6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7173369"/>
              <a:ext cx="13387284" cy="38630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it-IT" sz="1633"/>
            </a:p>
          </p:txBody>
        </p:sp>
      </p:grpSp>
      <p:pic>
        <p:nvPicPr>
          <p:cNvPr id="25603" name="Immagine 4">
            <a:extLst>
              <a:ext uri="{FF2B5EF4-FFF2-40B4-BE49-F238E27FC236}">
                <a16:creationId xmlns:a16="http://schemas.microsoft.com/office/drawing/2014/main" id="{56E34C8C-7ADE-4D4E-A785-17444E8485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21947" t="1" r="29517" b="45546"/>
          <a:stretch/>
        </p:blipFill>
        <p:spPr bwMode="auto">
          <a:xfrm>
            <a:off x="5016327" y="4150247"/>
            <a:ext cx="535251" cy="445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06" name="Immagine 7">
            <a:extLst>
              <a:ext uri="{FF2B5EF4-FFF2-40B4-BE49-F238E27FC236}">
                <a16:creationId xmlns:a16="http://schemas.microsoft.com/office/drawing/2014/main" id="{1BD03E0D-2D4C-46A7-9DC3-97EF2A406BF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0800000">
            <a:off x="965909" y="3879154"/>
            <a:ext cx="746646" cy="56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07" name="Immagine 8">
            <a:extLst>
              <a:ext uri="{FF2B5EF4-FFF2-40B4-BE49-F238E27FC236}">
                <a16:creationId xmlns:a16="http://schemas.microsoft.com/office/drawing/2014/main" id="{8D511031-2BE1-4478-8B3E-3A88BA1D62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6769" r="22562"/>
          <a:stretch/>
        </p:blipFill>
        <p:spPr bwMode="auto">
          <a:xfrm>
            <a:off x="1153919" y="4619072"/>
            <a:ext cx="482296" cy="533331"/>
          </a:xfrm>
          <a:prstGeom prst="rect">
            <a:avLst/>
          </a:prstGeom>
          <a:noFill/>
          <a:ln>
            <a:noFill/>
          </a:ln>
        </p:spPr>
      </p:pic>
      <p:sp>
        <p:nvSpPr>
          <p:cNvPr id="25609" name="CasellaDiTesto 10">
            <a:extLst>
              <a:ext uri="{FF2B5EF4-FFF2-40B4-BE49-F238E27FC236}">
                <a16:creationId xmlns:a16="http://schemas.microsoft.com/office/drawing/2014/main" id="{2CFBFF3A-B985-4487-BDD6-E10578521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144" y="2076735"/>
            <a:ext cx="867738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altLang="it-IT" sz="1600" b="1" dirty="0">
                <a:solidFill>
                  <a:srgbClr val="2D9DA3"/>
                </a:solidFill>
                <a:latin typeface="Franklin Gothic Medium" panose="020B0603020102020204" pitchFamily="34" charset="0"/>
              </a:rPr>
              <a:t>CCTV </a:t>
            </a:r>
          </a:p>
          <a:p>
            <a:pPr algn="ctr">
              <a:defRPr/>
            </a:pPr>
            <a:r>
              <a:rPr lang="sk-SK" altLang="it-IT" sz="1600" b="1" dirty="0">
                <a:solidFill>
                  <a:srgbClr val="2D9DA3"/>
                </a:solidFill>
                <a:latin typeface="Franklin Gothic Medium" panose="020B0603020102020204" pitchFamily="34" charset="0"/>
              </a:rPr>
              <a:t>kamera</a:t>
            </a:r>
            <a:endParaRPr lang="it-IT" altLang="it-IT" sz="1600" b="1" dirty="0">
              <a:solidFill>
                <a:srgbClr val="2D9DA3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5618" name="CasellaDiTesto 25">
            <a:extLst>
              <a:ext uri="{FF2B5EF4-FFF2-40B4-BE49-F238E27FC236}">
                <a16:creationId xmlns:a16="http://schemas.microsoft.com/office/drawing/2014/main" id="{857A3D8C-B66D-42D8-92E5-2E508C637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5310" y="908803"/>
            <a:ext cx="2038828" cy="39998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sk-SK" altLang="it-IT" sz="1999" b="1" dirty="0">
                <a:solidFill>
                  <a:srgbClr val="2D9DA3"/>
                </a:solidFill>
                <a:latin typeface="Franklin Gothic Medium" panose="020B0603020102020204" pitchFamily="34" charset="0"/>
              </a:rPr>
              <a:t>HLAVNÉ VÝHODY</a:t>
            </a:r>
            <a:endParaRPr lang="it-IT" altLang="it-IT" sz="1999" b="1" dirty="0">
              <a:solidFill>
                <a:srgbClr val="2D9DA3"/>
              </a:solidFill>
              <a:latin typeface="Franklin Gothic Medium" panose="020B0603020102020204" pitchFamily="34" charset="0"/>
            </a:endParaRPr>
          </a:p>
        </p:txBody>
      </p:sp>
      <p:cxnSp>
        <p:nvCxnSpPr>
          <p:cNvPr id="113672" name="Connettore 1 37">
            <a:extLst>
              <a:ext uri="{FF2B5EF4-FFF2-40B4-BE49-F238E27FC236}">
                <a16:creationId xmlns:a16="http://schemas.microsoft.com/office/drawing/2014/main" id="{99C13AB2-F8DB-4221-803E-FF4063841217}"/>
              </a:ext>
            </a:extLst>
          </p:cNvPr>
          <p:cNvCxnSpPr>
            <a:cxnSpLocks noChangeShapeType="1"/>
            <a:stCxn id="113718" idx="1"/>
          </p:cNvCxnSpPr>
          <p:nvPr/>
        </p:nvCxnSpPr>
        <p:spPr bwMode="auto">
          <a:xfrm flipH="1">
            <a:off x="5040397" y="3104975"/>
            <a:ext cx="1746858" cy="28802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3673" name="Line 9">
            <a:extLst>
              <a:ext uri="{FF2B5EF4-FFF2-40B4-BE49-F238E27FC236}">
                <a16:creationId xmlns:a16="http://schemas.microsoft.com/office/drawing/2014/main" id="{09F89147-DBC6-4758-B1D4-B646455D942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525" y="980808"/>
            <a:ext cx="3123605" cy="0"/>
          </a:xfrm>
          <a:prstGeom prst="line">
            <a:avLst/>
          </a:prstGeom>
          <a:noFill/>
          <a:ln w="15875">
            <a:solidFill>
              <a:srgbClr val="7C7C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sp>
        <p:nvSpPr>
          <p:cNvPr id="113675" name="Line 9">
            <a:extLst>
              <a:ext uri="{FF2B5EF4-FFF2-40B4-BE49-F238E27FC236}">
                <a16:creationId xmlns:a16="http://schemas.microsoft.com/office/drawing/2014/main" id="{394FC479-176F-4917-955C-A93749DD9A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525" y="980808"/>
            <a:ext cx="3123605" cy="0"/>
          </a:xfrm>
          <a:prstGeom prst="line">
            <a:avLst/>
          </a:prstGeom>
          <a:noFill/>
          <a:ln w="19050">
            <a:solidFill>
              <a:srgbClr val="7C7C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8FC4119-E75B-4B65-B5BA-3D2BFE4148F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98" r="6189"/>
          <a:stretch/>
        </p:blipFill>
        <p:spPr>
          <a:xfrm>
            <a:off x="5620291" y="2770700"/>
            <a:ext cx="494306" cy="6160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4EF3518-5E68-4268-B8A3-25FAE6D9CF2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7540" b="18621"/>
          <a:stretch/>
        </p:blipFill>
        <p:spPr>
          <a:xfrm>
            <a:off x="1102835" y="2888613"/>
            <a:ext cx="677592" cy="432568"/>
          </a:xfrm>
          <a:prstGeom prst="rect">
            <a:avLst/>
          </a:prstGeom>
        </p:spPr>
      </p:pic>
      <p:pic>
        <p:nvPicPr>
          <p:cNvPr id="113678" name="Immagine 11">
            <a:extLst>
              <a:ext uri="{FF2B5EF4-FFF2-40B4-BE49-F238E27FC236}">
                <a16:creationId xmlns:a16="http://schemas.microsoft.com/office/drawing/2014/main" id="{FCF4991F-B3AB-4133-88B9-22CB33A57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0" t="6125" r="9680" b="2750"/>
          <a:stretch>
            <a:fillRect/>
          </a:stretch>
        </p:blipFill>
        <p:spPr bwMode="auto">
          <a:xfrm>
            <a:off x="1160732" y="2049373"/>
            <a:ext cx="551564" cy="59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CasellaDiTesto 25">
            <a:extLst>
              <a:ext uri="{FF2B5EF4-FFF2-40B4-BE49-F238E27FC236}">
                <a16:creationId xmlns:a16="http://schemas.microsoft.com/office/drawing/2014/main" id="{8783967C-C911-462F-A22A-29E6F884A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4808" y="5653976"/>
            <a:ext cx="1444113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sk-SK" altLang="it-IT" sz="1600" b="1" dirty="0">
                <a:solidFill>
                  <a:srgbClr val="2D9DA3"/>
                </a:solidFill>
                <a:latin typeface="Franklin Gothic Medium" panose="020B0603020102020204" pitchFamily="34" charset="0"/>
              </a:rPr>
              <a:t>Až 2 vonkajšie</a:t>
            </a:r>
          </a:p>
          <a:p>
            <a:pPr algn="ctr">
              <a:defRPr/>
            </a:pPr>
            <a:r>
              <a:rPr lang="sk-SK" altLang="it-IT" sz="1600" b="1" dirty="0">
                <a:solidFill>
                  <a:srgbClr val="2D9DA3"/>
                </a:solidFill>
                <a:latin typeface="Franklin Gothic Medium" panose="020B0603020102020204" pitchFamily="34" charset="0"/>
              </a:rPr>
              <a:t>stanice</a:t>
            </a:r>
            <a:endParaRPr lang="it-IT" altLang="it-IT" sz="1600" b="1" dirty="0">
              <a:solidFill>
                <a:srgbClr val="2D9DA3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52" name="CasellaDiTesto 25">
            <a:extLst>
              <a:ext uri="{FF2B5EF4-FFF2-40B4-BE49-F238E27FC236}">
                <a16:creationId xmlns:a16="http://schemas.microsoft.com/office/drawing/2014/main" id="{C6FC68B3-0005-4926-82B5-86FDFE04F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43" y="4601254"/>
            <a:ext cx="1062534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sk-SK" altLang="it-IT" sz="1600" b="1" dirty="0">
                <a:solidFill>
                  <a:srgbClr val="2D9DA3"/>
                </a:solidFill>
                <a:latin typeface="Franklin Gothic Medium" panose="020B0603020102020204" pitchFamily="34" charset="0"/>
              </a:rPr>
              <a:t>Elektrická</a:t>
            </a:r>
          </a:p>
          <a:p>
            <a:pPr algn="ctr">
              <a:defRPr/>
            </a:pPr>
            <a:r>
              <a:rPr lang="sk-SK" altLang="it-IT" sz="1600" b="1" dirty="0">
                <a:solidFill>
                  <a:srgbClr val="2D9DA3"/>
                </a:solidFill>
                <a:latin typeface="Franklin Gothic Medium" panose="020B0603020102020204" pitchFamily="34" charset="0"/>
              </a:rPr>
              <a:t>bránka</a:t>
            </a:r>
            <a:endParaRPr lang="it-IT" altLang="it-IT" sz="1600" b="1" dirty="0">
              <a:solidFill>
                <a:srgbClr val="2D9DA3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53" name="CasellaDiTesto 25">
            <a:extLst>
              <a:ext uri="{FF2B5EF4-FFF2-40B4-BE49-F238E27FC236}">
                <a16:creationId xmlns:a16="http://schemas.microsoft.com/office/drawing/2014/main" id="{5E65671E-31AD-4042-B60A-FD3990D22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86" y="3964355"/>
            <a:ext cx="1062534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sk-SK" altLang="it-IT" sz="1600" b="1" dirty="0">
                <a:solidFill>
                  <a:srgbClr val="2D9DA3"/>
                </a:solidFill>
                <a:latin typeface="Franklin Gothic Medium" panose="020B0603020102020204" pitchFamily="34" charset="0"/>
              </a:rPr>
              <a:t>Elektrická</a:t>
            </a:r>
          </a:p>
          <a:p>
            <a:pPr algn="ctr">
              <a:defRPr/>
            </a:pPr>
            <a:r>
              <a:rPr lang="sk-SK" altLang="it-IT" sz="1600" b="1" dirty="0">
                <a:solidFill>
                  <a:srgbClr val="2D9DA3"/>
                </a:solidFill>
                <a:latin typeface="Franklin Gothic Medium" panose="020B0603020102020204" pitchFamily="34" charset="0"/>
              </a:rPr>
              <a:t>brána</a:t>
            </a:r>
            <a:endParaRPr lang="it-IT" altLang="it-IT" sz="1600" b="1" dirty="0">
              <a:solidFill>
                <a:srgbClr val="2D9DA3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54" name="CasellaDiTesto 25">
            <a:extLst>
              <a:ext uri="{FF2B5EF4-FFF2-40B4-BE49-F238E27FC236}">
                <a16:creationId xmlns:a16="http://schemas.microsoft.com/office/drawing/2014/main" id="{CAAD1B98-D8EA-45D9-83CA-A317AF271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925" y="2935042"/>
            <a:ext cx="1172822" cy="83099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sk-SK" altLang="it-IT" sz="1600" b="1" dirty="0">
                <a:solidFill>
                  <a:srgbClr val="2D9DA3"/>
                </a:solidFill>
                <a:latin typeface="Franklin Gothic Medium" panose="020B0603020102020204" pitchFamily="34" charset="0"/>
              </a:rPr>
              <a:t>Širokouhlé</a:t>
            </a:r>
            <a:endParaRPr lang="it-IT" altLang="it-IT" sz="1600" b="1" dirty="0">
              <a:solidFill>
                <a:srgbClr val="2D9DA3"/>
              </a:solidFill>
              <a:latin typeface="Franklin Gothic Medium" panose="020B0603020102020204" pitchFamily="34" charset="0"/>
            </a:endParaRPr>
          </a:p>
          <a:p>
            <a:pPr algn="ctr">
              <a:defRPr/>
            </a:pPr>
            <a:r>
              <a:rPr lang="sk-SK" altLang="it-IT" sz="1600" b="1" dirty="0">
                <a:solidFill>
                  <a:srgbClr val="2D9DA3"/>
                </a:solidFill>
                <a:latin typeface="Franklin Gothic Medium" panose="020B0603020102020204" pitchFamily="34" charset="0"/>
              </a:rPr>
              <a:t>zobrazenie</a:t>
            </a:r>
            <a:r>
              <a:rPr lang="it-IT" altLang="it-IT" sz="1600" b="1" dirty="0">
                <a:solidFill>
                  <a:srgbClr val="2D9DA3"/>
                </a:solidFill>
                <a:latin typeface="Franklin Gothic Medium" panose="020B0603020102020204" pitchFamily="34" charset="0"/>
              </a:rPr>
              <a:t> </a:t>
            </a:r>
          </a:p>
          <a:p>
            <a:pPr algn="ctr">
              <a:defRPr/>
            </a:pPr>
            <a:r>
              <a:rPr lang="it-IT" altLang="it-IT" sz="1600" b="1" dirty="0">
                <a:solidFill>
                  <a:srgbClr val="2D9DA3"/>
                </a:solidFill>
                <a:latin typeface="Franklin Gothic Medium" panose="020B0603020102020204" pitchFamily="34" charset="0"/>
              </a:rPr>
              <a:t>PAL/NTSC</a:t>
            </a:r>
          </a:p>
        </p:txBody>
      </p:sp>
      <p:pic>
        <p:nvPicPr>
          <p:cNvPr id="113683" name="Immagine 12">
            <a:extLst>
              <a:ext uri="{FF2B5EF4-FFF2-40B4-BE49-F238E27FC236}">
                <a16:creationId xmlns:a16="http://schemas.microsoft.com/office/drawing/2014/main" id="{31960318-69E4-4D29-8E48-58A2DF239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8" t="4379" r="11678" b="10896"/>
          <a:stretch>
            <a:fillRect/>
          </a:stretch>
        </p:blipFill>
        <p:spPr bwMode="auto">
          <a:xfrm>
            <a:off x="1131930" y="5282426"/>
            <a:ext cx="517001" cy="61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CasellaDiTesto 25">
            <a:extLst>
              <a:ext uri="{FF2B5EF4-FFF2-40B4-BE49-F238E27FC236}">
                <a16:creationId xmlns:a16="http://schemas.microsoft.com/office/drawing/2014/main" id="{74B3AC0C-2795-4170-8EE7-76473E7E4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6777" y="5314110"/>
            <a:ext cx="1275734" cy="83099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sk-SK" altLang="it-IT" sz="1600" b="1" dirty="0">
                <a:solidFill>
                  <a:srgbClr val="2D9DA3"/>
                </a:solidFill>
                <a:latin typeface="Franklin Gothic Medium" panose="020B0603020102020204" pitchFamily="34" charset="0"/>
              </a:rPr>
              <a:t>Časovač</a:t>
            </a:r>
          </a:p>
          <a:p>
            <a:pPr algn="ctr">
              <a:defRPr/>
            </a:pPr>
            <a:r>
              <a:rPr lang="sk-SK" altLang="it-IT" sz="1600" b="1" dirty="0">
                <a:solidFill>
                  <a:srgbClr val="2D9DA3"/>
                </a:solidFill>
                <a:latin typeface="Franklin Gothic Medium" panose="020B0603020102020204" pitchFamily="34" charset="0"/>
              </a:rPr>
              <a:t>elektrického</a:t>
            </a:r>
          </a:p>
          <a:p>
            <a:pPr algn="ctr">
              <a:defRPr/>
            </a:pPr>
            <a:r>
              <a:rPr lang="sk-SK" altLang="it-IT" sz="1600" b="1" dirty="0">
                <a:solidFill>
                  <a:srgbClr val="2D9DA3"/>
                </a:solidFill>
                <a:latin typeface="Franklin Gothic Medium" panose="020B0603020102020204" pitchFamily="34" charset="0"/>
              </a:rPr>
              <a:t>zámku</a:t>
            </a:r>
            <a:endParaRPr lang="it-IT" altLang="it-IT" sz="1600" b="1" dirty="0">
              <a:solidFill>
                <a:srgbClr val="2D9DA3"/>
              </a:solidFill>
              <a:latin typeface="Franklin Gothic Medium" panose="020B0603020102020204" pitchFamily="34" charset="0"/>
            </a:endParaRPr>
          </a:p>
        </p:txBody>
      </p:sp>
      <p:cxnSp>
        <p:nvCxnSpPr>
          <p:cNvPr id="113685" name="Connettore 2 14">
            <a:extLst>
              <a:ext uri="{FF2B5EF4-FFF2-40B4-BE49-F238E27FC236}">
                <a16:creationId xmlns:a16="http://schemas.microsoft.com/office/drawing/2014/main" id="{1C4E527A-8249-41A9-8F34-A114B03EBBDC}"/>
              </a:ext>
            </a:extLst>
          </p:cNvPr>
          <p:cNvCxnSpPr>
            <a:cxnSpLocks noChangeShapeType="1"/>
            <a:endCxn id="113678" idx="3"/>
          </p:cNvCxnSpPr>
          <p:nvPr/>
        </p:nvCxnSpPr>
        <p:spPr bwMode="auto">
          <a:xfrm flipH="1" flipV="1">
            <a:off x="1712296" y="2347476"/>
            <a:ext cx="2116967" cy="786302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prstDash val="lgDash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686" name="Connettore 2 61">
            <a:extLst>
              <a:ext uri="{FF2B5EF4-FFF2-40B4-BE49-F238E27FC236}">
                <a16:creationId xmlns:a16="http://schemas.microsoft.com/office/drawing/2014/main" id="{D0516BF6-E0F8-458C-9115-B277467FBE01}"/>
              </a:ext>
            </a:extLst>
          </p:cNvPr>
          <p:cNvCxnSpPr>
            <a:cxnSpLocks noChangeShapeType="1"/>
            <a:endCxn id="6" idx="3"/>
          </p:cNvCxnSpPr>
          <p:nvPr/>
        </p:nvCxnSpPr>
        <p:spPr bwMode="auto">
          <a:xfrm flipH="1" flipV="1">
            <a:off x="1779981" y="3104975"/>
            <a:ext cx="2049282" cy="28802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prstDash val="lgDash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687" name="Connettore 2 63">
            <a:extLst>
              <a:ext uri="{FF2B5EF4-FFF2-40B4-BE49-F238E27FC236}">
                <a16:creationId xmlns:a16="http://schemas.microsoft.com/office/drawing/2014/main" id="{325D51E7-962C-43A4-90E7-0898F04F8DF0}"/>
              </a:ext>
            </a:extLst>
          </p:cNvPr>
          <p:cNvCxnSpPr>
            <a:cxnSpLocks noChangeShapeType="1"/>
            <a:endCxn id="25606" idx="1"/>
          </p:cNvCxnSpPr>
          <p:nvPr/>
        </p:nvCxnSpPr>
        <p:spPr bwMode="auto">
          <a:xfrm flipH="1">
            <a:off x="1712296" y="3133777"/>
            <a:ext cx="2116967" cy="1029682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prstDash val="lgDash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688" name="Connettore 2 66">
            <a:extLst>
              <a:ext uri="{FF2B5EF4-FFF2-40B4-BE49-F238E27FC236}">
                <a16:creationId xmlns:a16="http://schemas.microsoft.com/office/drawing/2014/main" id="{88D069E9-3046-48CE-8678-9C30A05214E1}"/>
              </a:ext>
            </a:extLst>
          </p:cNvPr>
          <p:cNvCxnSpPr>
            <a:cxnSpLocks noChangeShapeType="1"/>
            <a:endCxn id="25607" idx="3"/>
          </p:cNvCxnSpPr>
          <p:nvPr/>
        </p:nvCxnSpPr>
        <p:spPr bwMode="auto">
          <a:xfrm flipH="1">
            <a:off x="1635970" y="3133777"/>
            <a:ext cx="2193293" cy="1752618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prstDash val="lgDash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689" name="Connettore 2 72">
            <a:extLst>
              <a:ext uri="{FF2B5EF4-FFF2-40B4-BE49-F238E27FC236}">
                <a16:creationId xmlns:a16="http://schemas.microsoft.com/office/drawing/2014/main" id="{0A3CB1D9-3D56-4012-8C20-9460278701F7}"/>
              </a:ext>
            </a:extLst>
          </p:cNvPr>
          <p:cNvCxnSpPr>
            <a:cxnSpLocks noChangeShapeType="1"/>
            <a:endCxn id="113683" idx="3"/>
          </p:cNvCxnSpPr>
          <p:nvPr/>
        </p:nvCxnSpPr>
        <p:spPr bwMode="auto">
          <a:xfrm flipH="1">
            <a:off x="1648931" y="3133777"/>
            <a:ext cx="2180332" cy="2453953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prstDash val="lgDash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690" name="Connettore 2 75">
            <a:extLst>
              <a:ext uri="{FF2B5EF4-FFF2-40B4-BE49-F238E27FC236}">
                <a16:creationId xmlns:a16="http://schemas.microsoft.com/office/drawing/2014/main" id="{599612CB-EB1E-4B5B-B6AD-6D5344C687B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019919" y="3133777"/>
            <a:ext cx="809344" cy="1729577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prstDash val="lgDash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3691" name="Immagine 31">
            <a:extLst>
              <a:ext uri="{FF2B5EF4-FFF2-40B4-BE49-F238E27FC236}">
                <a16:creationId xmlns:a16="http://schemas.microsoft.com/office/drawing/2014/main" id="{D0B02741-70F8-47DA-AEEE-92E4F5519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810" y="5272207"/>
            <a:ext cx="773340" cy="180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" name="CasellaDiTesto 25">
            <a:extLst>
              <a:ext uri="{FF2B5EF4-FFF2-40B4-BE49-F238E27FC236}">
                <a16:creationId xmlns:a16="http://schemas.microsoft.com/office/drawing/2014/main" id="{C8F8D588-D85B-4E54-98D8-9EA1503DD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8071" y="5419819"/>
            <a:ext cx="1838068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sk-SK" altLang="it-IT" sz="1600" b="1" dirty="0">
                <a:solidFill>
                  <a:srgbClr val="2D9DA3"/>
                </a:solidFill>
                <a:latin typeface="Franklin Gothic Medium" panose="020B0603020102020204" pitchFamily="34" charset="0"/>
              </a:rPr>
              <a:t>Široký</a:t>
            </a:r>
          </a:p>
          <a:p>
            <a:pPr algn="ctr">
              <a:defRPr/>
            </a:pPr>
            <a:r>
              <a:rPr lang="sk-SK" altLang="it-IT" sz="1600" b="1" dirty="0">
                <a:solidFill>
                  <a:srgbClr val="2D9DA3"/>
                </a:solidFill>
                <a:latin typeface="Franklin Gothic Medium" panose="020B0603020102020204" pitchFamily="34" charset="0"/>
              </a:rPr>
              <a:t>držiak na menovky</a:t>
            </a:r>
            <a:endParaRPr lang="it-IT" altLang="it-IT" sz="1600" b="1" dirty="0">
              <a:solidFill>
                <a:srgbClr val="2D9DA3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89" name="CasellaDiTesto 25">
            <a:extLst>
              <a:ext uri="{FF2B5EF4-FFF2-40B4-BE49-F238E27FC236}">
                <a16:creationId xmlns:a16="http://schemas.microsoft.com/office/drawing/2014/main" id="{0990094F-D10E-464F-A221-DE46BB958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2625" y="4595493"/>
            <a:ext cx="633508" cy="33855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sk-SK" altLang="it-IT" sz="1600" b="1" dirty="0">
                <a:solidFill>
                  <a:srgbClr val="2D9DA3"/>
                </a:solidFill>
                <a:latin typeface="Franklin Gothic Medium" panose="020B0603020102020204" pitchFamily="34" charset="0"/>
              </a:rPr>
              <a:t>2 žily</a:t>
            </a:r>
            <a:endParaRPr lang="it-IT" altLang="it-IT" sz="1600" b="1" dirty="0">
              <a:solidFill>
                <a:srgbClr val="2D9DA3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113695" name="Immagine 48">
            <a:extLst>
              <a:ext uri="{FF2B5EF4-FFF2-40B4-BE49-F238E27FC236}">
                <a16:creationId xmlns:a16="http://schemas.microsoft.com/office/drawing/2014/main" id="{8A09CAE6-904A-45D8-9863-53279ED92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1" t="9720" r="10521" b="4881"/>
          <a:stretch>
            <a:fillRect/>
          </a:stretch>
        </p:blipFill>
        <p:spPr bwMode="auto">
          <a:xfrm>
            <a:off x="9920943" y="3665180"/>
            <a:ext cx="285142" cy="30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3696" name="Connettore 2 107">
            <a:extLst>
              <a:ext uri="{FF2B5EF4-FFF2-40B4-BE49-F238E27FC236}">
                <a16:creationId xmlns:a16="http://schemas.microsoft.com/office/drawing/2014/main" id="{0F4DA984-A639-4E7A-9462-BF7B934955D6}"/>
              </a:ext>
            </a:extLst>
          </p:cNvPr>
          <p:cNvCxnSpPr>
            <a:cxnSpLocks/>
            <a:endCxn id="113726" idx="1"/>
          </p:cNvCxnSpPr>
          <p:nvPr/>
        </p:nvCxnSpPr>
        <p:spPr bwMode="auto">
          <a:xfrm flipV="1">
            <a:off x="8119360" y="1833356"/>
            <a:ext cx="1242818" cy="1113207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prstDash val="lgDash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697" name="Connettore 2 110">
            <a:extLst>
              <a:ext uri="{FF2B5EF4-FFF2-40B4-BE49-F238E27FC236}">
                <a16:creationId xmlns:a16="http://schemas.microsoft.com/office/drawing/2014/main" id="{DA6AB5AC-D3F2-40F8-BD31-371976AC172D}"/>
              </a:ext>
            </a:extLst>
          </p:cNvPr>
          <p:cNvCxnSpPr>
            <a:cxnSpLocks/>
            <a:endCxn id="113724" idx="1"/>
          </p:cNvCxnSpPr>
          <p:nvPr/>
        </p:nvCxnSpPr>
        <p:spPr bwMode="auto">
          <a:xfrm flipV="1">
            <a:off x="8123681" y="2776629"/>
            <a:ext cx="1369547" cy="276502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prstDash val="lgDash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698" name="Connettore 2 111">
            <a:extLst>
              <a:ext uri="{FF2B5EF4-FFF2-40B4-BE49-F238E27FC236}">
                <a16:creationId xmlns:a16="http://schemas.microsoft.com/office/drawing/2014/main" id="{C5A6527F-B474-48CA-BFD8-90C2BBB58F61}"/>
              </a:ext>
            </a:extLst>
          </p:cNvPr>
          <p:cNvCxnSpPr>
            <a:cxnSpLocks/>
            <a:endCxn id="113695" idx="1"/>
          </p:cNvCxnSpPr>
          <p:nvPr/>
        </p:nvCxnSpPr>
        <p:spPr bwMode="auto">
          <a:xfrm>
            <a:off x="8279213" y="3117937"/>
            <a:ext cx="1641729" cy="69989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prstDash val="lgDash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7" name="CasellaDiTesto 25">
            <a:extLst>
              <a:ext uri="{FF2B5EF4-FFF2-40B4-BE49-F238E27FC236}">
                <a16:creationId xmlns:a16="http://schemas.microsoft.com/office/drawing/2014/main" id="{7FA0DB34-3767-43C7-9AD0-86F4C3220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2258" y="1485735"/>
            <a:ext cx="1639680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sk-SK" altLang="it-IT" sz="1600" b="1" dirty="0">
                <a:solidFill>
                  <a:srgbClr val="2D9DA3"/>
                </a:solidFill>
                <a:latin typeface="Franklin Gothic Medium" panose="020B0603020102020204" pitchFamily="34" charset="0"/>
              </a:rPr>
              <a:t>Až </a:t>
            </a:r>
            <a:r>
              <a:rPr lang="it-IT" altLang="it-IT" sz="1600" b="1" dirty="0">
                <a:solidFill>
                  <a:srgbClr val="2D9DA3"/>
                </a:solidFill>
                <a:latin typeface="Franklin Gothic Medium" panose="020B0603020102020204" pitchFamily="34" charset="0"/>
              </a:rPr>
              <a:t>4</a:t>
            </a:r>
          </a:p>
          <a:p>
            <a:pPr algn="ctr">
              <a:defRPr/>
            </a:pPr>
            <a:r>
              <a:rPr lang="sk-SK" altLang="it-IT" sz="1600" b="1" dirty="0">
                <a:solidFill>
                  <a:srgbClr val="2D9DA3"/>
                </a:solidFill>
                <a:latin typeface="Franklin Gothic Medium" panose="020B0603020102020204" pitchFamily="34" charset="0"/>
              </a:rPr>
              <a:t>vnútorné stanice</a:t>
            </a:r>
            <a:endParaRPr lang="it-IT" altLang="it-IT" sz="1600" b="1" dirty="0">
              <a:solidFill>
                <a:srgbClr val="2D9DA3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18" name="CasellaDiTesto 25">
            <a:extLst>
              <a:ext uri="{FF2B5EF4-FFF2-40B4-BE49-F238E27FC236}">
                <a16:creationId xmlns:a16="http://schemas.microsoft.com/office/drawing/2014/main" id="{75855ADE-AB37-45DB-BE3C-BB7A7CAC2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2334" y="2805354"/>
            <a:ext cx="1564466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sk-SK" altLang="it-IT" sz="1600" b="1" dirty="0" err="1">
                <a:solidFill>
                  <a:srgbClr val="2D9DA3"/>
                </a:solidFill>
                <a:latin typeface="Franklin Gothic Medium" panose="020B0603020102020204" pitchFamily="34" charset="0"/>
              </a:rPr>
              <a:t>Interkom</a:t>
            </a:r>
            <a:r>
              <a:rPr lang="sk-SK" altLang="it-IT" sz="1600" b="1" dirty="0">
                <a:solidFill>
                  <a:srgbClr val="2D9DA3"/>
                </a:solidFill>
                <a:latin typeface="Franklin Gothic Medium" panose="020B0603020102020204" pitchFamily="34" charset="0"/>
              </a:rPr>
              <a:t> medzi</a:t>
            </a:r>
          </a:p>
          <a:p>
            <a:pPr algn="ctr">
              <a:defRPr/>
            </a:pPr>
            <a:r>
              <a:rPr lang="sk-SK" altLang="it-IT" sz="1600" b="1" dirty="0">
                <a:solidFill>
                  <a:srgbClr val="2D9DA3"/>
                </a:solidFill>
                <a:latin typeface="Franklin Gothic Medium" panose="020B0603020102020204" pitchFamily="34" charset="0"/>
              </a:rPr>
              <a:t>účastníkmi</a:t>
            </a:r>
            <a:endParaRPr lang="it-IT" altLang="it-IT" sz="1600" b="1" dirty="0">
              <a:solidFill>
                <a:srgbClr val="2D9DA3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19" name="CasellaDiTesto 25">
            <a:extLst>
              <a:ext uri="{FF2B5EF4-FFF2-40B4-BE49-F238E27FC236}">
                <a16:creationId xmlns:a16="http://schemas.microsoft.com/office/drawing/2014/main" id="{E53C61F9-0FE9-4DE0-AC54-181644533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43352" y="3665180"/>
            <a:ext cx="1727845" cy="33855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sk-SK" altLang="it-IT" sz="1600" b="1" dirty="0">
                <a:solidFill>
                  <a:srgbClr val="2D9DA3"/>
                </a:solidFill>
                <a:latin typeface="Franklin Gothic Medium" panose="020B0603020102020204" pitchFamily="34" charset="0"/>
              </a:rPr>
              <a:t>Tlačidlo zvončeka</a:t>
            </a:r>
            <a:endParaRPr lang="it-IT" altLang="it-IT" sz="1600" b="1" dirty="0">
              <a:solidFill>
                <a:srgbClr val="2D9DA3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113702" name="Immagine 86">
            <a:extLst>
              <a:ext uri="{FF2B5EF4-FFF2-40B4-BE49-F238E27FC236}">
                <a16:creationId xmlns:a16="http://schemas.microsoft.com/office/drawing/2014/main" id="{E0516624-FA64-47A7-8F46-E67E0E62B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1" t="5368" r="8467" b="13168"/>
          <a:stretch>
            <a:fillRect/>
          </a:stretch>
        </p:blipFill>
        <p:spPr bwMode="auto">
          <a:xfrm>
            <a:off x="6075840" y="4185060"/>
            <a:ext cx="433474" cy="452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" name="CasellaDiTesto 25">
            <a:extLst>
              <a:ext uri="{FF2B5EF4-FFF2-40B4-BE49-F238E27FC236}">
                <a16:creationId xmlns:a16="http://schemas.microsoft.com/office/drawing/2014/main" id="{E9BFDFED-08E0-4A4D-B1CB-0B2041513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2976" y="4594052"/>
            <a:ext cx="774571" cy="33855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altLang="it-IT" sz="1600" b="1" dirty="0">
                <a:solidFill>
                  <a:srgbClr val="2D9DA3"/>
                </a:solidFill>
                <a:latin typeface="Franklin Gothic Medium" panose="020B0603020102020204" pitchFamily="34" charset="0"/>
              </a:rPr>
              <a:t>200 m</a:t>
            </a:r>
          </a:p>
        </p:txBody>
      </p:sp>
      <p:cxnSp>
        <p:nvCxnSpPr>
          <p:cNvPr id="113704" name="Connettore 2 141">
            <a:extLst>
              <a:ext uri="{FF2B5EF4-FFF2-40B4-BE49-F238E27FC236}">
                <a16:creationId xmlns:a16="http://schemas.microsoft.com/office/drawing/2014/main" id="{317CF01A-6F7F-4489-A360-D14C5F926E45}"/>
              </a:ext>
            </a:extLst>
          </p:cNvPr>
          <p:cNvCxnSpPr>
            <a:cxnSpLocks noChangeShapeType="1"/>
            <a:stCxn id="4" idx="2"/>
            <a:endCxn id="25603" idx="0"/>
          </p:cNvCxnSpPr>
          <p:nvPr/>
        </p:nvCxnSpPr>
        <p:spPr bwMode="auto">
          <a:xfrm flipH="1">
            <a:off x="5283778" y="3387238"/>
            <a:ext cx="583245" cy="76326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prstDash val="lgDash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705" name="Connettore 2 144">
            <a:extLst>
              <a:ext uri="{FF2B5EF4-FFF2-40B4-BE49-F238E27FC236}">
                <a16:creationId xmlns:a16="http://schemas.microsoft.com/office/drawing/2014/main" id="{620F9A17-83EA-4DF3-8050-F605801740F6}"/>
              </a:ext>
            </a:extLst>
          </p:cNvPr>
          <p:cNvCxnSpPr>
            <a:cxnSpLocks noChangeShapeType="1"/>
            <a:stCxn id="4" idx="2"/>
            <a:endCxn id="113702" idx="0"/>
          </p:cNvCxnSpPr>
          <p:nvPr/>
        </p:nvCxnSpPr>
        <p:spPr bwMode="auto">
          <a:xfrm>
            <a:off x="5867022" y="3387238"/>
            <a:ext cx="426274" cy="797823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prstDash val="lgDash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708" name="Connettore 2 59">
            <a:extLst>
              <a:ext uri="{FF2B5EF4-FFF2-40B4-BE49-F238E27FC236}">
                <a16:creationId xmlns:a16="http://schemas.microsoft.com/office/drawing/2014/main" id="{2AF517A5-C6BA-47EB-B388-955F1E7364AB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1863692" y="1627135"/>
            <a:ext cx="2053602" cy="151788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prstDash val="lgDash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3709" name="Immagine 9">
            <a:extLst>
              <a:ext uri="{FF2B5EF4-FFF2-40B4-BE49-F238E27FC236}">
                <a16:creationId xmlns:a16="http://schemas.microsoft.com/office/drawing/2014/main" id="{CE475C57-65A5-4D2E-9513-1F5D1B814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3" t="14156" r="22128" b="20673"/>
          <a:stretch>
            <a:fillRect/>
          </a:stretch>
        </p:blipFill>
        <p:spPr bwMode="auto">
          <a:xfrm>
            <a:off x="9861898" y="4218183"/>
            <a:ext cx="430594" cy="574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CasellaDiTesto 25">
            <a:extLst>
              <a:ext uri="{FF2B5EF4-FFF2-40B4-BE49-F238E27FC236}">
                <a16:creationId xmlns:a16="http://schemas.microsoft.com/office/drawing/2014/main" id="{374A9288-C618-476D-A83C-5FB68C002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2133" y="4178391"/>
            <a:ext cx="1939442" cy="83099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sk-SK" altLang="it-IT" sz="1600" b="1" dirty="0">
                <a:solidFill>
                  <a:srgbClr val="2D9DA3"/>
                </a:solidFill>
                <a:latin typeface="Franklin Gothic Medium" panose="020B0603020102020204" pitchFamily="34" charset="0"/>
              </a:rPr>
              <a:t>Presmerovanie </a:t>
            </a:r>
          </a:p>
          <a:p>
            <a:pPr algn="ctr">
              <a:defRPr/>
            </a:pPr>
            <a:r>
              <a:rPr lang="sk-SK" altLang="it-IT" sz="1600" b="1" dirty="0">
                <a:solidFill>
                  <a:srgbClr val="2D9DA3"/>
                </a:solidFill>
                <a:latin typeface="Franklin Gothic Medium" panose="020B0603020102020204" pitchFamily="34" charset="0"/>
              </a:rPr>
              <a:t>hovorov na mobilný </a:t>
            </a:r>
          </a:p>
          <a:p>
            <a:pPr algn="ctr">
              <a:defRPr/>
            </a:pPr>
            <a:r>
              <a:rPr lang="sk-SK" altLang="it-IT" sz="1600" b="1" dirty="0">
                <a:solidFill>
                  <a:srgbClr val="2D9DA3"/>
                </a:solidFill>
                <a:latin typeface="Franklin Gothic Medium" panose="020B0603020102020204" pitchFamily="34" charset="0"/>
              </a:rPr>
              <a:t>telefón</a:t>
            </a:r>
            <a:endParaRPr lang="it-IT" altLang="it-IT" sz="1600" b="1" dirty="0">
              <a:solidFill>
                <a:srgbClr val="2D9DA3"/>
              </a:solidFill>
              <a:latin typeface="Franklin Gothic Medium" panose="020B0603020102020204" pitchFamily="34" charset="0"/>
            </a:endParaRPr>
          </a:p>
        </p:txBody>
      </p:sp>
      <p:cxnSp>
        <p:nvCxnSpPr>
          <p:cNvPr id="113711" name="Connettore 2 65">
            <a:extLst>
              <a:ext uri="{FF2B5EF4-FFF2-40B4-BE49-F238E27FC236}">
                <a16:creationId xmlns:a16="http://schemas.microsoft.com/office/drawing/2014/main" id="{DE7496F7-F5DF-4DD1-B08E-5FBCB5540353}"/>
              </a:ext>
            </a:extLst>
          </p:cNvPr>
          <p:cNvCxnSpPr>
            <a:cxnSpLocks/>
            <a:endCxn id="113709" idx="1"/>
          </p:cNvCxnSpPr>
          <p:nvPr/>
        </p:nvCxnSpPr>
        <p:spPr bwMode="auto">
          <a:xfrm>
            <a:off x="8279213" y="3117936"/>
            <a:ext cx="1582684" cy="1386829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prstDash val="lgDash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3712" name="Immagine 15">
            <a:extLst>
              <a:ext uri="{FF2B5EF4-FFF2-40B4-BE49-F238E27FC236}">
                <a16:creationId xmlns:a16="http://schemas.microsoft.com/office/drawing/2014/main" id="{26E7CFC2-E239-4CE1-8D7A-19A74F548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607" y="4222503"/>
            <a:ext cx="658131" cy="4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CasellaDiTesto 25">
            <a:extLst>
              <a:ext uri="{FF2B5EF4-FFF2-40B4-BE49-F238E27FC236}">
                <a16:creationId xmlns:a16="http://schemas.microsoft.com/office/drawing/2014/main" id="{4ED08E4C-0435-40E8-981C-83AD96E3B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5426" y="4609894"/>
            <a:ext cx="1260281" cy="33855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altLang="it-IT" sz="1600" b="1" dirty="0">
                <a:solidFill>
                  <a:srgbClr val="2D9DA3"/>
                </a:solidFill>
                <a:latin typeface="Franklin Gothic Medium" panose="020B0603020102020204" pitchFamily="34" charset="0"/>
              </a:rPr>
              <a:t>5 Din </a:t>
            </a:r>
            <a:r>
              <a:rPr lang="sk-SK" altLang="it-IT" sz="1600" b="1" dirty="0">
                <a:solidFill>
                  <a:srgbClr val="2D9DA3"/>
                </a:solidFill>
                <a:latin typeface="Franklin Gothic Medium" panose="020B0603020102020204" pitchFamily="34" charset="0"/>
              </a:rPr>
              <a:t>modul</a:t>
            </a:r>
            <a:endParaRPr lang="it-IT" altLang="it-IT" sz="1600" b="1" dirty="0">
              <a:solidFill>
                <a:srgbClr val="2D9DA3"/>
              </a:solidFill>
              <a:latin typeface="Franklin Gothic Medium" panose="020B0603020102020204" pitchFamily="34" charset="0"/>
            </a:endParaRPr>
          </a:p>
        </p:txBody>
      </p:sp>
      <p:cxnSp>
        <p:nvCxnSpPr>
          <p:cNvPr id="113714" name="Connettore 2 73">
            <a:extLst>
              <a:ext uri="{FF2B5EF4-FFF2-40B4-BE49-F238E27FC236}">
                <a16:creationId xmlns:a16="http://schemas.microsoft.com/office/drawing/2014/main" id="{C2E363B6-3CB5-483A-BE53-09A8FCC215EC}"/>
              </a:ext>
            </a:extLst>
          </p:cNvPr>
          <p:cNvCxnSpPr>
            <a:cxnSpLocks noChangeShapeType="1"/>
            <a:stCxn id="4" idx="2"/>
            <a:endCxn id="113712" idx="0"/>
          </p:cNvCxnSpPr>
          <p:nvPr/>
        </p:nvCxnSpPr>
        <p:spPr bwMode="auto">
          <a:xfrm>
            <a:off x="5867023" y="3387237"/>
            <a:ext cx="1648930" cy="835266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prstDash val="lgDash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8" name="Immagine 67">
            <a:extLst>
              <a:ext uri="{FF2B5EF4-FFF2-40B4-BE49-F238E27FC236}">
                <a16:creationId xmlns:a16="http://schemas.microsoft.com/office/drawing/2014/main" id="{73CF5308-EB4A-4931-A076-57471A3DB4C5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050255" y="1447245"/>
            <a:ext cx="439774" cy="439774"/>
          </a:xfrm>
          <a:prstGeom prst="rect">
            <a:avLst/>
          </a:prstGeom>
        </p:spPr>
      </p:pic>
      <p:sp>
        <p:nvSpPr>
          <p:cNvPr id="69" name="CasellaDiTesto 10">
            <a:extLst>
              <a:ext uri="{FF2B5EF4-FFF2-40B4-BE49-F238E27FC236}">
                <a16:creationId xmlns:a16="http://schemas.microsoft.com/office/drawing/2014/main" id="{CBFB7E6F-50B8-4EC1-A4C8-776FE1CF5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9498" y="1332152"/>
            <a:ext cx="1200868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k-SK" altLang="it-IT" sz="1600" b="1" dirty="0">
                <a:solidFill>
                  <a:srgbClr val="2D9DA3"/>
                </a:solidFill>
                <a:latin typeface="Franklin Gothic Medium" panose="020B0603020102020204" pitchFamily="34" charset="0"/>
              </a:rPr>
              <a:t>Prístupový systém </a:t>
            </a:r>
            <a:endParaRPr lang="it-IT" altLang="it-IT" sz="1600" b="1" dirty="0">
              <a:solidFill>
                <a:srgbClr val="2D9DA3"/>
              </a:solidFill>
              <a:latin typeface="Franklin Gothic Medium" panose="020B0603020102020204" pitchFamily="34" charset="0"/>
            </a:endParaRPr>
          </a:p>
        </p:txBody>
      </p:sp>
      <p:cxnSp>
        <p:nvCxnSpPr>
          <p:cNvPr id="113717" name="Connettore 2 89">
            <a:extLst>
              <a:ext uri="{FF2B5EF4-FFF2-40B4-BE49-F238E27FC236}">
                <a16:creationId xmlns:a16="http://schemas.microsoft.com/office/drawing/2014/main" id="{4941F87B-AFFF-4C47-83D8-4D3FEF1F1CC3}"/>
              </a:ext>
            </a:extLst>
          </p:cNvPr>
          <p:cNvCxnSpPr>
            <a:cxnSpLocks noChangeShapeType="1"/>
            <a:endCxn id="68" idx="2"/>
          </p:cNvCxnSpPr>
          <p:nvPr/>
        </p:nvCxnSpPr>
        <p:spPr bwMode="auto">
          <a:xfrm flipH="1" flipV="1">
            <a:off x="3270498" y="1886640"/>
            <a:ext cx="558764" cy="1247138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prstDash val="lgDash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3718" name="Immagine 16">
            <a:extLst>
              <a:ext uri="{FF2B5EF4-FFF2-40B4-BE49-F238E27FC236}">
                <a16:creationId xmlns:a16="http://schemas.microsoft.com/office/drawing/2014/main" id="{CEC2CEDC-FEE9-40C4-97CA-CEEFCAFAD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256" y="2490047"/>
            <a:ext cx="1529400" cy="122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719" name="Immagine 19">
            <a:extLst>
              <a:ext uri="{FF2B5EF4-FFF2-40B4-BE49-F238E27FC236}">
                <a16:creationId xmlns:a16="http://schemas.microsoft.com/office/drawing/2014/main" id="{06ECEB25-803E-4069-BF75-BC34D1AB7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187" y="2187623"/>
            <a:ext cx="1103127" cy="191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720" name="Immagine 20">
            <a:extLst>
              <a:ext uri="{FF2B5EF4-FFF2-40B4-BE49-F238E27FC236}">
                <a16:creationId xmlns:a16="http://schemas.microsoft.com/office/drawing/2014/main" id="{00A3E16C-C1A2-4428-8009-1570383EF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862" y="4877755"/>
            <a:ext cx="400352" cy="697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3721" name="Gruppo 32">
            <a:extLst>
              <a:ext uri="{FF2B5EF4-FFF2-40B4-BE49-F238E27FC236}">
                <a16:creationId xmlns:a16="http://schemas.microsoft.com/office/drawing/2014/main" id="{B5CBF728-B216-4312-B5BB-BD2EAA108325}"/>
              </a:ext>
            </a:extLst>
          </p:cNvPr>
          <p:cNvGrpSpPr>
            <a:grpSpLocks/>
          </p:cNvGrpSpPr>
          <p:nvPr/>
        </p:nvGrpSpPr>
        <p:grpSpPr bwMode="auto">
          <a:xfrm>
            <a:off x="9362178" y="1633179"/>
            <a:ext cx="887110" cy="796383"/>
            <a:chOff x="10677147" y="1784279"/>
            <a:chExt cx="978668" cy="877554"/>
          </a:xfrm>
        </p:grpSpPr>
        <p:pic>
          <p:nvPicPr>
            <p:cNvPr id="113726" name="Immagine 23">
              <a:extLst>
                <a:ext uri="{FF2B5EF4-FFF2-40B4-BE49-F238E27FC236}">
                  <a16:creationId xmlns:a16="http://schemas.microsoft.com/office/drawing/2014/main" id="{4670C159-D73E-4E85-B1A7-301207EC01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7147" y="1784279"/>
              <a:ext cx="547989" cy="441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3727" name="Gruppo 30">
              <a:extLst>
                <a:ext uri="{FF2B5EF4-FFF2-40B4-BE49-F238E27FC236}">
                  <a16:creationId xmlns:a16="http://schemas.microsoft.com/office/drawing/2014/main" id="{0F8C44DA-3D7A-4F67-99DE-CAEF056871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30401" y="1930490"/>
              <a:ext cx="825414" cy="731343"/>
              <a:chOff x="10830401" y="2301620"/>
              <a:chExt cx="825414" cy="731343"/>
            </a:xfrm>
          </p:grpSpPr>
          <p:pic>
            <p:nvPicPr>
              <p:cNvPr id="113728" name="Immagine 22">
                <a:extLst>
                  <a:ext uri="{FF2B5EF4-FFF2-40B4-BE49-F238E27FC236}">
                    <a16:creationId xmlns:a16="http://schemas.microsoft.com/office/drawing/2014/main" id="{AFF04B49-6493-4338-9DF2-4A3D275AE4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30401" y="2301620"/>
                <a:ext cx="547989" cy="441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3729" name="Immagine 24">
                <a:extLst>
                  <a:ext uri="{FF2B5EF4-FFF2-40B4-BE49-F238E27FC236}">
                    <a16:creationId xmlns:a16="http://schemas.microsoft.com/office/drawing/2014/main" id="{BC4BD269-38AD-47F3-925B-CED1A0B9AD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55426" y="2439543"/>
                <a:ext cx="547989" cy="441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3730" name="Immagine 25">
                <a:extLst>
                  <a:ext uri="{FF2B5EF4-FFF2-40B4-BE49-F238E27FC236}">
                    <a16:creationId xmlns:a16="http://schemas.microsoft.com/office/drawing/2014/main" id="{7BD4D66A-FF48-443A-821F-DB54ED9987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07826" y="2591943"/>
                <a:ext cx="547989" cy="441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13722" name="Gruppo 35">
            <a:extLst>
              <a:ext uri="{FF2B5EF4-FFF2-40B4-BE49-F238E27FC236}">
                <a16:creationId xmlns:a16="http://schemas.microsoft.com/office/drawing/2014/main" id="{B4C1F63D-7938-448B-8E66-03F920ADB5E2}"/>
              </a:ext>
            </a:extLst>
          </p:cNvPr>
          <p:cNvGrpSpPr>
            <a:grpSpLocks/>
          </p:cNvGrpSpPr>
          <p:nvPr/>
        </p:nvGrpSpPr>
        <p:grpSpPr bwMode="auto">
          <a:xfrm>
            <a:off x="9493228" y="2576454"/>
            <a:ext cx="809344" cy="852547"/>
            <a:chOff x="10635990" y="2911764"/>
            <a:chExt cx="892394" cy="939025"/>
          </a:xfrm>
        </p:grpSpPr>
        <p:cxnSp>
          <p:nvCxnSpPr>
            <p:cNvPr id="113723" name="Connettore 4 45">
              <a:extLst>
                <a:ext uri="{FF2B5EF4-FFF2-40B4-BE49-F238E27FC236}">
                  <a16:creationId xmlns:a16="http://schemas.microsoft.com/office/drawing/2014/main" id="{1AA20BDB-552A-42F3-A468-7D1A20D01E8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0702653" y="3337426"/>
              <a:ext cx="265358" cy="261577"/>
            </a:xfrm>
            <a:prstGeom prst="bentConnector3">
              <a:avLst>
                <a:gd name="adj1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113724" name="Immagine 26">
              <a:extLst>
                <a:ext uri="{FF2B5EF4-FFF2-40B4-BE49-F238E27FC236}">
                  <a16:creationId xmlns:a16="http://schemas.microsoft.com/office/drawing/2014/main" id="{2E01B69E-C6F9-4F8F-8F36-CB4FFBC2CC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5990" y="2911764"/>
              <a:ext cx="547989" cy="441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725" name="Immagine 27">
              <a:extLst>
                <a:ext uri="{FF2B5EF4-FFF2-40B4-BE49-F238E27FC236}">
                  <a16:creationId xmlns:a16="http://schemas.microsoft.com/office/drawing/2014/main" id="{FD72D644-48D1-4A42-B30F-6B5A4B095B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0395" y="3409769"/>
              <a:ext cx="547989" cy="441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2" name="Immagine 71">
            <a:extLst>
              <a:ext uri="{FF2B5EF4-FFF2-40B4-BE49-F238E27FC236}">
                <a16:creationId xmlns:a16="http://schemas.microsoft.com/office/drawing/2014/main" id="{EFAF7F9B-35C4-4AFE-9F53-EF9EF1895EA0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31398" t="18674" r="30405" b="12786"/>
          <a:stretch/>
        </p:blipFill>
        <p:spPr>
          <a:xfrm>
            <a:off x="1219636" y="1207155"/>
            <a:ext cx="623031" cy="791361"/>
          </a:xfrm>
          <a:prstGeom prst="rect">
            <a:avLst/>
          </a:prstGeom>
        </p:spPr>
      </p:pic>
      <p:sp>
        <p:nvSpPr>
          <p:cNvPr id="73" name="Text Box 2">
            <a:extLst>
              <a:ext uri="{FF2B5EF4-FFF2-40B4-BE49-F238E27FC236}">
                <a16:creationId xmlns:a16="http://schemas.microsoft.com/office/drawing/2014/main" id="{40093A20-F6D5-458D-9909-47E80490D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988" y="279473"/>
            <a:ext cx="8205766" cy="4770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671513" indent="-257175"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5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2pPr>
            <a:lvl3pPr marL="1033463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1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3pPr>
            <a:lvl4pPr marL="1447800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4pPr>
            <a:lvl5pPr marL="1860550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5pPr>
            <a:lvl6pPr marL="23177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6pPr>
            <a:lvl7pPr marL="27749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7pPr>
            <a:lvl8pPr marL="32321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8pPr>
            <a:lvl9pPr marL="36893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9pPr>
          </a:lstStyle>
          <a:p>
            <a:pPr defTabSz="914323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defRPr/>
            </a:pPr>
            <a:r>
              <a:rPr lang="it-IT" altLang="it-IT" sz="2500" dirty="0">
                <a:solidFill>
                  <a:schemeClr val="bg1">
                    <a:lumMod val="65000"/>
                  </a:schemeClr>
                </a:solidFill>
              </a:rPr>
              <a:t>2-</a:t>
            </a:r>
            <a:r>
              <a:rPr lang="sk-SK" altLang="it-IT" sz="2500" dirty="0">
                <a:solidFill>
                  <a:schemeClr val="bg1">
                    <a:lumMod val="65000"/>
                  </a:schemeClr>
                </a:solidFill>
              </a:rPr>
              <a:t>VODIČOVÁ</a:t>
            </a:r>
            <a:r>
              <a:rPr lang="it-IT" altLang="it-IT" sz="2500" dirty="0">
                <a:solidFill>
                  <a:schemeClr val="bg1">
                    <a:lumMod val="65000"/>
                  </a:schemeClr>
                </a:solidFill>
              </a:rPr>
              <a:t> VIDEO</a:t>
            </a:r>
            <a:r>
              <a:rPr lang="sk-SK" altLang="it-IT" sz="2500" dirty="0">
                <a:solidFill>
                  <a:schemeClr val="bg1">
                    <a:lumMod val="65000"/>
                  </a:schemeClr>
                </a:solidFill>
              </a:rPr>
              <a:t> súprava</a:t>
            </a:r>
            <a:r>
              <a:rPr lang="it-IT" altLang="it-IT" sz="2500" dirty="0">
                <a:solidFill>
                  <a:schemeClr val="bg1">
                    <a:lumMod val="65000"/>
                  </a:schemeClr>
                </a:solidFill>
              </a:rPr>
              <a:t>: 1730/501</a:t>
            </a:r>
          </a:p>
        </p:txBody>
      </p:sp>
      <p:cxnSp>
        <p:nvCxnSpPr>
          <p:cNvPr id="113692" name="Connettore 2 83">
            <a:extLst>
              <a:ext uri="{FF2B5EF4-FFF2-40B4-BE49-F238E27FC236}">
                <a16:creationId xmlns:a16="http://schemas.microsoft.com/office/drawing/2014/main" id="{201A82A0-6BD1-48EF-88FC-1BD8B20AEFE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099469" y="3665180"/>
            <a:ext cx="67882" cy="1530791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prstDash val="lgDash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8" name="CasellaDiTesto 10">
            <a:extLst>
              <a:ext uri="{FF2B5EF4-FFF2-40B4-BE49-F238E27FC236}">
                <a16:creationId xmlns:a16="http://schemas.microsoft.com/office/drawing/2014/main" id="{5BD9EEA9-A2FD-4A5D-9918-E0CCF1089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326" y="1122757"/>
            <a:ext cx="1475532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sk-SK" altLang="it-IT" sz="1600" b="1" dirty="0">
                <a:solidFill>
                  <a:srgbClr val="2D9DA3"/>
                </a:solidFill>
                <a:latin typeface="Franklin Gothic Medium" panose="020B0603020102020204" pitchFamily="34" charset="0"/>
              </a:rPr>
              <a:t>Až</a:t>
            </a:r>
            <a:r>
              <a:rPr lang="it-IT" altLang="it-IT" sz="1600" b="1" dirty="0">
                <a:solidFill>
                  <a:srgbClr val="2D9DA3"/>
                </a:solidFill>
                <a:latin typeface="Franklin Gothic Medium" panose="020B0603020102020204" pitchFamily="34" charset="0"/>
              </a:rPr>
              <a:t> 4 </a:t>
            </a:r>
          </a:p>
          <a:p>
            <a:pPr algn="ctr">
              <a:defRPr/>
            </a:pPr>
            <a:r>
              <a:rPr lang="sk-SK" altLang="it-IT" sz="1600" b="1" dirty="0">
                <a:solidFill>
                  <a:srgbClr val="2D9DA3"/>
                </a:solidFill>
                <a:latin typeface="Franklin Gothic Medium" panose="020B0603020102020204" pitchFamily="34" charset="0"/>
              </a:rPr>
              <a:t>Externé hovory</a:t>
            </a:r>
            <a:endParaRPr lang="it-IT" altLang="it-IT" sz="1600" b="1" dirty="0">
              <a:solidFill>
                <a:srgbClr val="2D9DA3"/>
              </a:solidFill>
              <a:latin typeface="Franklin Gothic Medium" panose="020B0603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714" name="Gruppo 25">
            <a:extLst>
              <a:ext uri="{FF2B5EF4-FFF2-40B4-BE49-F238E27FC236}">
                <a16:creationId xmlns:a16="http://schemas.microsoft.com/office/drawing/2014/main" id="{919D76D3-935A-44EA-851C-C4DF8AF65FBD}"/>
              </a:ext>
            </a:extLst>
          </p:cNvPr>
          <p:cNvGrpSpPr>
            <a:grpSpLocks/>
          </p:cNvGrpSpPr>
          <p:nvPr/>
        </p:nvGrpSpPr>
        <p:grpSpPr bwMode="auto">
          <a:xfrm>
            <a:off x="217459" y="91"/>
            <a:ext cx="12190559" cy="6857820"/>
            <a:chOff x="0" y="0"/>
            <a:chExt cx="13438025" cy="7559675"/>
          </a:xfrm>
        </p:grpSpPr>
        <p:sp>
          <p:nvSpPr>
            <p:cNvPr id="115741" name="Rettangolo 5">
              <a:extLst>
                <a:ext uri="{FF2B5EF4-FFF2-40B4-BE49-F238E27FC236}">
                  <a16:creationId xmlns:a16="http://schemas.microsoft.com/office/drawing/2014/main" id="{7F75D4B0-1172-4FB3-991E-44679F07BB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47" y="0"/>
              <a:ext cx="13387284" cy="67984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it-IT" sz="1633"/>
            </a:p>
          </p:txBody>
        </p:sp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BF918F37-F562-4BB0-A02D-CE1DC01D10D5}"/>
                </a:ext>
              </a:extLst>
            </p:cNvPr>
            <p:cNvSpPr/>
            <p:nvPr/>
          </p:nvSpPr>
          <p:spPr bwMode="auto">
            <a:xfrm>
              <a:off x="0" y="6796088"/>
              <a:ext cx="13438025" cy="22383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49225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it-IT" sz="1633">
                <a:latin typeface="Arial" charset="0"/>
                <a:ea typeface="ＭＳ Ｐゴシック" charset="0"/>
              </a:endParaRPr>
            </a:p>
          </p:txBody>
        </p:sp>
        <p:pic>
          <p:nvPicPr>
            <p:cNvPr id="115743" name="Immagine 18">
              <a:extLst>
                <a:ext uri="{FF2B5EF4-FFF2-40B4-BE49-F238E27FC236}">
                  <a16:creationId xmlns:a16="http://schemas.microsoft.com/office/drawing/2014/main" id="{7A34F477-5357-4BA9-A90A-43883711D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93288" y="6643058"/>
              <a:ext cx="1821482" cy="593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5744" name="Rettangolo 42">
              <a:extLst>
                <a:ext uri="{FF2B5EF4-FFF2-40B4-BE49-F238E27FC236}">
                  <a16:creationId xmlns:a16="http://schemas.microsoft.com/office/drawing/2014/main" id="{FD3AE4D9-C7D5-4FF4-B828-FC094F1FEB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43" y="7009375"/>
              <a:ext cx="1915969" cy="38630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lnSpc>
                  <a:spcPct val="93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3pPr>
              <a:lvl4pPr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9pPr>
            </a:lstStyle>
            <a:p>
              <a:pPr eaLnBrk="1">
                <a:spcAft>
                  <a:spcPct val="0"/>
                </a:spcAft>
              </a:pPr>
              <a:endParaRPr lang="it-IT" altLang="it-IT" sz="1633">
                <a:solidFill>
                  <a:schemeClr val="tx1"/>
                </a:solidFill>
              </a:endParaRPr>
            </a:p>
          </p:txBody>
        </p:sp>
        <p:sp>
          <p:nvSpPr>
            <p:cNvPr id="115745" name="Rettangolo 30">
              <a:extLst>
                <a:ext uri="{FF2B5EF4-FFF2-40B4-BE49-F238E27FC236}">
                  <a16:creationId xmlns:a16="http://schemas.microsoft.com/office/drawing/2014/main" id="{0C6B4540-D498-448B-86FF-6C31B51EE8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7173369"/>
              <a:ext cx="13387284" cy="38630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it-IT" sz="1633"/>
            </a:p>
          </p:txBody>
        </p:sp>
      </p:grpSp>
      <p:sp>
        <p:nvSpPr>
          <p:cNvPr id="35842" name="Rectangle 9">
            <a:extLst>
              <a:ext uri="{FF2B5EF4-FFF2-40B4-BE49-F238E27FC236}">
                <a16:creationId xmlns:a16="http://schemas.microsoft.com/office/drawing/2014/main" id="{3768B61A-A134-41F9-95C4-BE2EF6C44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1353" y="1297633"/>
            <a:ext cx="7261052" cy="353943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defTabSz="827088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defTabSz="827088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085850" defTabSz="827088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defTabSz="827088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defTabSz="827088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320925" indent="-206375" defTabSz="827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778125" indent="-206375" defTabSz="827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235325" indent="-206375" defTabSz="827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692525" indent="-206375" defTabSz="827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 hangingPunct="1">
              <a:defRPr/>
            </a:pPr>
            <a:r>
              <a:rPr lang="sk-SK" altLang="it-IT" sz="14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rPr>
              <a:t>HLAVNÉ VÝHODY</a:t>
            </a:r>
            <a:endParaRPr lang="it-IT" altLang="it-IT" sz="1400" b="1" kern="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eaLnBrk="1" hangingPunct="1">
              <a:defRPr/>
            </a:pPr>
            <a:endParaRPr lang="it-IT" altLang="it-IT" sz="1400" dirty="0">
              <a:solidFill>
                <a:srgbClr val="000000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  <a:p>
            <a:pPr eaLnBrk="1" hangingPunct="1">
              <a:buFont typeface="Wingdings" panose="05000000000000000000" pitchFamily="2" charset="2"/>
              <a:buChar char="v"/>
              <a:defRPr/>
            </a:pPr>
            <a:endParaRPr lang="it-IT" altLang="it-IT" sz="1400" kern="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eaLnBrk="1" hangingPunct="1">
              <a:buFont typeface="Wingdings" panose="05000000000000000000" pitchFamily="2" charset="2"/>
              <a:buChar char="v"/>
              <a:defRPr/>
            </a:pPr>
            <a:r>
              <a:rPr lang="it-IT" altLang="it-IT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rPr>
              <a:t> 	</a:t>
            </a:r>
            <a:r>
              <a:rPr lang="sk-SK" altLang="it-IT" sz="14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rPr>
              <a:t>Rozmery</a:t>
            </a:r>
            <a:r>
              <a:rPr lang="it-IT" altLang="it-IT" sz="14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rPr>
              <a:t> (</a:t>
            </a:r>
            <a:r>
              <a:rPr lang="sk-SK" altLang="it-IT" sz="14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lang="it-IT" altLang="it-IT" sz="14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rPr>
              <a:t> x </a:t>
            </a:r>
            <a:r>
              <a:rPr lang="sk-SK" altLang="it-IT" sz="14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rPr>
              <a:t>Š</a:t>
            </a:r>
            <a:r>
              <a:rPr lang="it-IT" altLang="it-IT" sz="14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rPr>
              <a:t> x </a:t>
            </a:r>
            <a:r>
              <a:rPr lang="sk-SK" altLang="it-IT" sz="14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rPr>
              <a:t>H</a:t>
            </a:r>
            <a:r>
              <a:rPr lang="it-IT" altLang="it-IT" sz="14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r>
              <a:rPr lang="it-IT" altLang="it-IT" sz="1400" b="1" kern="0" dirty="0">
                <a:solidFill>
                  <a:srgbClr val="FF0000"/>
                </a:solidFill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lang="en-GB" altLang="it-IT" sz="1400" b="1" kern="0" dirty="0">
                <a:latin typeface="Century Gothic" panose="020B0502020202020204" pitchFamily="34" charset="0"/>
                <a:ea typeface="+mn-ea"/>
                <a:cs typeface="+mn-cs"/>
              </a:rPr>
              <a:t>180 x 102 x 33 mm – </a:t>
            </a:r>
            <a:r>
              <a:rPr lang="sk-SK" altLang="it-IT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rPr>
              <a:t>Hliníkový</a:t>
            </a:r>
            <a:r>
              <a:rPr lang="it-IT" altLang="it-IT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sk-SK" altLang="it-IT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rPr>
              <a:t>predný</a:t>
            </a:r>
            <a:r>
              <a:rPr lang="it-IT" altLang="it-IT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rPr>
              <a:t> panel</a:t>
            </a:r>
            <a:endParaRPr lang="it-IT" altLang="it-IT" sz="1400" b="1" kern="0" dirty="0">
              <a:latin typeface="Century Gothic" panose="020B0502020202020204" pitchFamily="34" charset="0"/>
              <a:ea typeface="+mn-ea"/>
              <a:cs typeface="+mn-cs"/>
            </a:endParaRPr>
          </a:p>
          <a:p>
            <a:pPr eaLnBrk="1" hangingPunct="1">
              <a:buFont typeface="Wingdings" panose="05000000000000000000" pitchFamily="2" charset="2"/>
              <a:buChar char="v"/>
              <a:defRPr/>
            </a:pPr>
            <a:endParaRPr lang="it-IT" altLang="it-IT" sz="1400" kern="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it-IT" altLang="it-IT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rPr>
              <a:t> 	Držiak na menovky s modrým podsvietením;</a:t>
            </a:r>
          </a:p>
          <a:p>
            <a:pPr eaLnBrk="1" hangingPunct="1">
              <a:buFont typeface="Wingdings" panose="05000000000000000000" pitchFamily="2" charset="2"/>
              <a:buChar char="v"/>
              <a:defRPr/>
            </a:pPr>
            <a:endParaRPr lang="it-IT" altLang="it-IT" sz="1400" kern="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eaLnBrk="1" hangingPunct="1">
              <a:buFont typeface="Wingdings" panose="05000000000000000000" pitchFamily="2" charset="2"/>
              <a:buChar char="v"/>
              <a:defRPr/>
            </a:pPr>
            <a:r>
              <a:rPr lang="it-IT" altLang="it-IT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rPr>
              <a:t> 	Široký priestor na písanie menov</a:t>
            </a:r>
            <a:r>
              <a:rPr lang="sk-SK" altLang="it-IT" sz="14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rPr>
              <a:t>iek</a:t>
            </a:r>
            <a:r>
              <a:rPr lang="it-IT" altLang="it-IT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rPr>
              <a:t> (Š x D): 48 x 60 mm;</a:t>
            </a:r>
            <a:endParaRPr lang="it-IT" altLang="it-IT" sz="1400" b="1" kern="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eaLnBrk="1" hangingPunct="1">
              <a:defRPr/>
            </a:pPr>
            <a:endParaRPr lang="it-IT" altLang="it-IT" sz="1400" kern="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eaLnBrk="1" hangingPunct="1">
              <a:buFont typeface="Wingdings" panose="05000000000000000000" pitchFamily="2" charset="2"/>
              <a:buChar char="v"/>
              <a:defRPr/>
            </a:pPr>
            <a:r>
              <a:rPr lang="it-IT" altLang="it-IT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rPr>
              <a:t> 	</a:t>
            </a:r>
            <a:r>
              <a:rPr lang="sk-SK" altLang="it-IT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rPr>
              <a:t>Odpájanie terminálov</a:t>
            </a:r>
            <a:r>
              <a:rPr lang="it-IT" altLang="it-IT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rPr>
              <a:t>;</a:t>
            </a:r>
          </a:p>
          <a:p>
            <a:pPr eaLnBrk="1" hangingPunct="1">
              <a:defRPr/>
            </a:pPr>
            <a:endParaRPr lang="it-IT" altLang="it-IT" sz="1400" kern="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eaLnBrk="1" hangingPunct="1">
              <a:buFont typeface="Wingdings" panose="05000000000000000000" pitchFamily="2" charset="2"/>
              <a:buChar char="v"/>
              <a:defRPr/>
            </a:pPr>
            <a:r>
              <a:rPr lang="it-IT" altLang="it-IT" sz="14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rPr>
              <a:t> 	</a:t>
            </a:r>
            <a:r>
              <a:rPr lang="it-IT" altLang="it-IT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rPr>
              <a:t>Širokouhlý farebný fotoaparát: H: 113 - V: 92;</a:t>
            </a:r>
          </a:p>
          <a:p>
            <a:pPr eaLnBrk="1" hangingPunct="1">
              <a:buFont typeface="Wingdings" panose="05000000000000000000" pitchFamily="2" charset="2"/>
              <a:buChar char="v"/>
              <a:defRPr/>
            </a:pPr>
            <a:endParaRPr lang="it-IT" altLang="it-IT" sz="1400" kern="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eaLnBrk="1" hangingPunct="1">
              <a:buFont typeface="Wingdings" panose="05000000000000000000" pitchFamily="2" charset="2"/>
              <a:buChar char="v"/>
              <a:defRPr/>
            </a:pPr>
            <a:r>
              <a:rPr lang="it-IT" altLang="it-IT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rPr>
              <a:t> 	Kvalitný obraz v nočných hodinách;</a:t>
            </a:r>
            <a:endParaRPr lang="sk-SK" altLang="it-IT" sz="1400" kern="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eaLnBrk="1" hangingPunct="1">
              <a:buFont typeface="Wingdings" panose="05000000000000000000" pitchFamily="2" charset="2"/>
              <a:buChar char="v"/>
              <a:defRPr/>
            </a:pPr>
            <a:endParaRPr lang="it-IT" altLang="it-IT" sz="1400" kern="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eaLnBrk="1" hangingPunct="1">
              <a:buFont typeface="Wingdings" panose="05000000000000000000" pitchFamily="2" charset="2"/>
              <a:buChar char="v"/>
              <a:defRPr/>
            </a:pPr>
            <a:r>
              <a:rPr lang="it-IT" altLang="it-IT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rPr>
              <a:t> 	</a:t>
            </a:r>
            <a:r>
              <a:rPr lang="sk-SK" altLang="it-IT" sz="14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rPr>
              <a:t>Potenciometer</a:t>
            </a:r>
            <a:r>
              <a:rPr lang="it-IT" altLang="it-IT" sz="14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rPr>
              <a:t> externého zvuku;</a:t>
            </a:r>
            <a:endParaRPr lang="it-IT" altLang="it-IT" sz="1400" dirty="0">
              <a:solidFill>
                <a:srgbClr val="000000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15716" name="Line 9">
            <a:extLst>
              <a:ext uri="{FF2B5EF4-FFF2-40B4-BE49-F238E27FC236}">
                <a16:creationId xmlns:a16="http://schemas.microsoft.com/office/drawing/2014/main" id="{B4606415-774E-4B54-AA46-939BD2F415D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525" y="980808"/>
            <a:ext cx="3123605" cy="0"/>
          </a:xfrm>
          <a:prstGeom prst="line">
            <a:avLst/>
          </a:prstGeom>
          <a:noFill/>
          <a:ln w="15875">
            <a:solidFill>
              <a:srgbClr val="7C7C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sp>
        <p:nvSpPr>
          <p:cNvPr id="115717" name="Line 9">
            <a:extLst>
              <a:ext uri="{FF2B5EF4-FFF2-40B4-BE49-F238E27FC236}">
                <a16:creationId xmlns:a16="http://schemas.microsoft.com/office/drawing/2014/main" id="{311073D5-52E4-4DD6-AFE6-C7517350B9B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525" y="980808"/>
            <a:ext cx="3123605" cy="0"/>
          </a:xfrm>
          <a:prstGeom prst="line">
            <a:avLst/>
          </a:prstGeom>
          <a:noFill/>
          <a:ln w="19050">
            <a:solidFill>
              <a:srgbClr val="7C7C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sp>
        <p:nvSpPr>
          <p:cNvPr id="29706" name="Text Box 2">
            <a:extLst>
              <a:ext uri="{FF2B5EF4-FFF2-40B4-BE49-F238E27FC236}">
                <a16:creationId xmlns:a16="http://schemas.microsoft.com/office/drawing/2014/main" id="{C211DAB3-2CB7-4E2E-B3BB-E23318668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428" y="279473"/>
            <a:ext cx="9285851" cy="4770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671513" indent="-257175"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5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2pPr>
            <a:lvl3pPr marL="1033463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1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3pPr>
            <a:lvl4pPr marL="1447800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4pPr>
            <a:lvl5pPr marL="1860550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5pPr>
            <a:lvl6pPr marL="23177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6pPr>
            <a:lvl7pPr marL="27749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7pPr>
            <a:lvl8pPr marL="32321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8pPr>
            <a:lvl9pPr marL="36893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9pPr>
          </a:lstStyle>
          <a:p>
            <a:pPr defTabSz="914323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defRPr/>
            </a:pPr>
            <a:r>
              <a:rPr lang="it-IT" altLang="it-IT" sz="2500" dirty="0">
                <a:solidFill>
                  <a:schemeClr val="bg1">
                    <a:lumMod val="65000"/>
                  </a:schemeClr>
                </a:solidFill>
              </a:rPr>
              <a:t>VIDEO </a:t>
            </a:r>
            <a:r>
              <a:rPr lang="sk-SK" altLang="it-IT" sz="2500" dirty="0">
                <a:solidFill>
                  <a:schemeClr val="bg1">
                    <a:lumMod val="65000"/>
                  </a:schemeClr>
                </a:solidFill>
              </a:rPr>
              <a:t>VONKAJŠÍ PANEL</a:t>
            </a:r>
            <a:r>
              <a:rPr lang="it-IT" altLang="it-IT" sz="2500" dirty="0">
                <a:solidFill>
                  <a:schemeClr val="bg1">
                    <a:lumMod val="65000"/>
                  </a:schemeClr>
                </a:solidFill>
              </a:rPr>
              <a:t>: 1730/51</a:t>
            </a:r>
          </a:p>
        </p:txBody>
      </p:sp>
      <p:cxnSp>
        <p:nvCxnSpPr>
          <p:cNvPr id="115720" name="Connettore diritto 2">
            <a:extLst>
              <a:ext uri="{FF2B5EF4-FFF2-40B4-BE49-F238E27FC236}">
                <a16:creationId xmlns:a16="http://schemas.microsoft.com/office/drawing/2014/main" id="{C3F7C6D2-5A18-4117-8A9D-8C24D66C4AA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97297" y="5062089"/>
            <a:ext cx="1936952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5721" name="Connettore diritto 4">
            <a:extLst>
              <a:ext uri="{FF2B5EF4-FFF2-40B4-BE49-F238E27FC236}">
                <a16:creationId xmlns:a16="http://schemas.microsoft.com/office/drawing/2014/main" id="{1C9049EA-DCBC-4A81-965C-A5AEF55D5D80}"/>
              </a:ext>
            </a:extLst>
          </p:cNvPr>
          <p:cNvCxnSpPr>
            <a:cxnSpLocks/>
          </p:cNvCxnSpPr>
          <p:nvPr/>
        </p:nvCxnSpPr>
        <p:spPr bwMode="auto">
          <a:xfrm flipH="1">
            <a:off x="2397790" y="1414282"/>
            <a:ext cx="38883" cy="341739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5722" name="Connettore diritto 15">
            <a:extLst>
              <a:ext uri="{FF2B5EF4-FFF2-40B4-BE49-F238E27FC236}">
                <a16:creationId xmlns:a16="http://schemas.microsoft.com/office/drawing/2014/main" id="{C96B937A-FA39-4F76-A129-321D42B1C89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984477" y="4997284"/>
            <a:ext cx="203056" cy="191536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5723" name="Connettore diritto 38">
            <a:extLst>
              <a:ext uri="{FF2B5EF4-FFF2-40B4-BE49-F238E27FC236}">
                <a16:creationId xmlns:a16="http://schemas.microsoft.com/office/drawing/2014/main" id="{86649A72-D6AA-466D-A7E8-9749B2C5DFD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5063" y="5000165"/>
            <a:ext cx="203056" cy="1929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5724" name="CasellaDiTesto 16">
            <a:extLst>
              <a:ext uri="{FF2B5EF4-FFF2-40B4-BE49-F238E27FC236}">
                <a16:creationId xmlns:a16="http://schemas.microsoft.com/office/drawing/2014/main" id="{DB3D18A2-09B9-469F-A334-46499B508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835" y="4787027"/>
            <a:ext cx="502061" cy="34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1633"/>
              <a:t>102</a:t>
            </a:r>
          </a:p>
        </p:txBody>
      </p:sp>
      <p:sp>
        <p:nvSpPr>
          <p:cNvPr id="115725" name="CasellaDiTesto 31">
            <a:extLst>
              <a:ext uri="{FF2B5EF4-FFF2-40B4-BE49-F238E27FC236}">
                <a16:creationId xmlns:a16="http://schemas.microsoft.com/office/drawing/2014/main" id="{03BD39FA-F66B-408B-A8DA-45F03D0A3E00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2346215" y="2933884"/>
            <a:ext cx="502061" cy="34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1633"/>
              <a:t>180</a:t>
            </a:r>
          </a:p>
        </p:txBody>
      </p:sp>
      <p:pic>
        <p:nvPicPr>
          <p:cNvPr id="115726" name="Immagine 32">
            <a:extLst>
              <a:ext uri="{FF2B5EF4-FFF2-40B4-BE49-F238E27FC236}">
                <a16:creationId xmlns:a16="http://schemas.microsoft.com/office/drawing/2014/main" id="{9CF058C4-873F-4491-A520-5F4F5C7A9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24" y="1499249"/>
            <a:ext cx="1885109" cy="327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5727" name="Connettore diritto 7">
            <a:extLst>
              <a:ext uri="{FF2B5EF4-FFF2-40B4-BE49-F238E27FC236}">
                <a16:creationId xmlns:a16="http://schemas.microsoft.com/office/drawing/2014/main" id="{22B0EEBB-F6A4-4E65-9C2B-5779B8D4A9DD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991678" y="4716462"/>
            <a:ext cx="542922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5728" name="Connettore diritto 12">
            <a:extLst>
              <a:ext uri="{FF2B5EF4-FFF2-40B4-BE49-F238E27FC236}">
                <a16:creationId xmlns:a16="http://schemas.microsoft.com/office/drawing/2014/main" id="{EFBEAFD8-B01F-42EA-BCB2-23DCCE09FCB5}"/>
              </a:ext>
            </a:extLst>
          </p:cNvPr>
          <p:cNvCxnSpPr>
            <a:cxnSpLocks/>
          </p:cNvCxnSpPr>
          <p:nvPr/>
        </p:nvCxnSpPr>
        <p:spPr bwMode="auto">
          <a:xfrm>
            <a:off x="2056482" y="4716463"/>
            <a:ext cx="0" cy="53860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5729" name="Connettore diritto 35">
            <a:extLst>
              <a:ext uri="{FF2B5EF4-FFF2-40B4-BE49-F238E27FC236}">
                <a16:creationId xmlns:a16="http://schemas.microsoft.com/office/drawing/2014/main" id="{74FCC37B-D43D-4D97-A301-8C099C6FC39A}"/>
              </a:ext>
            </a:extLst>
          </p:cNvPr>
          <p:cNvCxnSpPr>
            <a:cxnSpLocks/>
          </p:cNvCxnSpPr>
          <p:nvPr/>
        </p:nvCxnSpPr>
        <p:spPr bwMode="auto">
          <a:xfrm>
            <a:off x="347068" y="4716463"/>
            <a:ext cx="0" cy="53860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5730" name="Connettore diritto 9">
            <a:extLst>
              <a:ext uri="{FF2B5EF4-FFF2-40B4-BE49-F238E27FC236}">
                <a16:creationId xmlns:a16="http://schemas.microsoft.com/office/drawing/2014/main" id="{7E71555F-59BE-4377-B591-BC9255E83D98}"/>
              </a:ext>
            </a:extLst>
          </p:cNvPr>
          <p:cNvCxnSpPr>
            <a:cxnSpLocks/>
          </p:cNvCxnSpPr>
          <p:nvPr/>
        </p:nvCxnSpPr>
        <p:spPr bwMode="auto">
          <a:xfrm flipH="1">
            <a:off x="2056482" y="1535251"/>
            <a:ext cx="478118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5731" name="Connettore diritto 45">
            <a:extLst>
              <a:ext uri="{FF2B5EF4-FFF2-40B4-BE49-F238E27FC236}">
                <a16:creationId xmlns:a16="http://schemas.microsoft.com/office/drawing/2014/main" id="{286FDB48-7A87-434B-8F4F-C14B5EFDE69B}"/>
              </a:ext>
            </a:extLst>
          </p:cNvPr>
          <p:cNvCxnSpPr>
            <a:cxnSpLocks/>
          </p:cNvCxnSpPr>
          <p:nvPr/>
        </p:nvCxnSpPr>
        <p:spPr bwMode="auto">
          <a:xfrm>
            <a:off x="3287780" y="4749585"/>
            <a:ext cx="0" cy="47235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5732" name="Connettore diritto 47">
            <a:extLst>
              <a:ext uri="{FF2B5EF4-FFF2-40B4-BE49-F238E27FC236}">
                <a16:creationId xmlns:a16="http://schemas.microsoft.com/office/drawing/2014/main" id="{28F55916-AF92-4381-9BBD-26AD4C2CE56C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710294" y="4997284"/>
            <a:ext cx="773341" cy="16129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5733" name="Immagine 39">
            <a:extLst>
              <a:ext uri="{FF2B5EF4-FFF2-40B4-BE49-F238E27FC236}">
                <a16:creationId xmlns:a16="http://schemas.microsoft.com/office/drawing/2014/main" id="{8AB28BEE-59B2-4153-9538-5107E09CF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22" y="1369639"/>
            <a:ext cx="1955674" cy="3417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5734" name="Connettore diritto 43">
            <a:extLst>
              <a:ext uri="{FF2B5EF4-FFF2-40B4-BE49-F238E27FC236}">
                <a16:creationId xmlns:a16="http://schemas.microsoft.com/office/drawing/2014/main" id="{E1B2CA28-06CF-4928-BA7E-0BC3A4C702D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75907" y="4676139"/>
            <a:ext cx="0" cy="51268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5735" name="Connettore diritto 51">
            <a:extLst>
              <a:ext uri="{FF2B5EF4-FFF2-40B4-BE49-F238E27FC236}">
                <a16:creationId xmlns:a16="http://schemas.microsoft.com/office/drawing/2014/main" id="{93BEED6A-C1CE-436D-9CEA-DD0121849AA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58978" y="4997284"/>
            <a:ext cx="93607" cy="22465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5736" name="Connettore diritto 59">
            <a:extLst>
              <a:ext uri="{FF2B5EF4-FFF2-40B4-BE49-F238E27FC236}">
                <a16:creationId xmlns:a16="http://schemas.microsoft.com/office/drawing/2014/main" id="{C73514A7-CD73-4CDC-9A41-ED54A3B745C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29824" y="4920959"/>
            <a:ext cx="93607" cy="22609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5737" name="CasellaDiTesto 52">
            <a:extLst>
              <a:ext uri="{FF2B5EF4-FFF2-40B4-BE49-F238E27FC236}">
                <a16:creationId xmlns:a16="http://schemas.microsoft.com/office/drawing/2014/main" id="{370F6E1F-2B06-48FB-9742-714F376C39C7}"/>
              </a:ext>
            </a:extLst>
          </p:cNvPr>
          <p:cNvSpPr txBox="1">
            <a:spLocks noChangeArrowheads="1"/>
          </p:cNvSpPr>
          <p:nvPr/>
        </p:nvSpPr>
        <p:spPr bwMode="auto">
          <a:xfrm rot="728934">
            <a:off x="2924035" y="4794512"/>
            <a:ext cx="396262" cy="34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1633"/>
              <a:t>33</a:t>
            </a:r>
          </a:p>
        </p:txBody>
      </p:sp>
      <p:grpSp>
        <p:nvGrpSpPr>
          <p:cNvPr id="115738" name="Gruppo 56">
            <a:extLst>
              <a:ext uri="{FF2B5EF4-FFF2-40B4-BE49-F238E27FC236}">
                <a16:creationId xmlns:a16="http://schemas.microsoft.com/office/drawing/2014/main" id="{F1D5CE5D-4A41-4335-932B-0A468CC79811}"/>
              </a:ext>
            </a:extLst>
          </p:cNvPr>
          <p:cNvGrpSpPr>
            <a:grpSpLocks/>
          </p:cNvGrpSpPr>
          <p:nvPr/>
        </p:nvGrpSpPr>
        <p:grpSpPr bwMode="auto">
          <a:xfrm>
            <a:off x="3930754" y="4235466"/>
            <a:ext cx="972077" cy="972076"/>
            <a:chOff x="4444832" y="4933381"/>
            <a:chExt cx="1071563" cy="1071563"/>
          </a:xfrm>
        </p:grpSpPr>
        <p:pic>
          <p:nvPicPr>
            <p:cNvPr id="115739" name="Immagine 54">
              <a:extLst>
                <a:ext uri="{FF2B5EF4-FFF2-40B4-BE49-F238E27FC236}">
                  <a16:creationId xmlns:a16="http://schemas.microsoft.com/office/drawing/2014/main" id="{A8AC6858-D3FF-49BE-A88A-5D8049059D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4832" y="4933381"/>
              <a:ext cx="1071563" cy="1071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5740" name="CasellaDiTesto 55">
              <a:extLst>
                <a:ext uri="{FF2B5EF4-FFF2-40B4-BE49-F238E27FC236}">
                  <a16:creationId xmlns:a16="http://schemas.microsoft.com/office/drawing/2014/main" id="{A6B8F12C-FFAD-4CB3-8622-5F32520F69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69084" y="5340886"/>
              <a:ext cx="675371" cy="378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sz="1633" b="1" dirty="0"/>
                <a:t>IP 54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762" name="Gruppo 25">
            <a:extLst>
              <a:ext uri="{FF2B5EF4-FFF2-40B4-BE49-F238E27FC236}">
                <a16:creationId xmlns:a16="http://schemas.microsoft.com/office/drawing/2014/main" id="{A9F96236-95A1-44F1-B298-716FB9D30D03}"/>
              </a:ext>
            </a:extLst>
          </p:cNvPr>
          <p:cNvGrpSpPr>
            <a:grpSpLocks/>
          </p:cNvGrpSpPr>
          <p:nvPr/>
        </p:nvGrpSpPr>
        <p:grpSpPr bwMode="auto">
          <a:xfrm>
            <a:off x="1" y="91"/>
            <a:ext cx="12192000" cy="6857820"/>
            <a:chOff x="0" y="0"/>
            <a:chExt cx="13439775" cy="7559675"/>
          </a:xfrm>
        </p:grpSpPr>
        <p:sp>
          <p:nvSpPr>
            <p:cNvPr id="117792" name="Rettangolo 5">
              <a:extLst>
                <a:ext uri="{FF2B5EF4-FFF2-40B4-BE49-F238E27FC236}">
                  <a16:creationId xmlns:a16="http://schemas.microsoft.com/office/drawing/2014/main" id="{532D88BC-9046-4A3B-AC3D-1EB9D44FF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47" y="0"/>
              <a:ext cx="13387284" cy="67984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it-IT" sz="1633"/>
            </a:p>
          </p:txBody>
        </p:sp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0FAA7AFB-1166-44D6-B8AF-48DC07BFE105}"/>
                </a:ext>
              </a:extLst>
            </p:cNvPr>
            <p:cNvSpPr/>
            <p:nvPr/>
          </p:nvSpPr>
          <p:spPr bwMode="auto">
            <a:xfrm>
              <a:off x="0" y="6796088"/>
              <a:ext cx="13438188" cy="22383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49225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it-IT" sz="1633">
                <a:latin typeface="Arial" charset="0"/>
                <a:ea typeface="ＭＳ Ｐゴシック" charset="0"/>
              </a:endParaRPr>
            </a:p>
          </p:txBody>
        </p:sp>
        <p:pic>
          <p:nvPicPr>
            <p:cNvPr id="117794" name="Immagine 18">
              <a:extLst>
                <a:ext uri="{FF2B5EF4-FFF2-40B4-BE49-F238E27FC236}">
                  <a16:creationId xmlns:a16="http://schemas.microsoft.com/office/drawing/2014/main" id="{368D4302-4E47-4A37-AF23-F1D47691A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8293" y="6643058"/>
              <a:ext cx="1821482" cy="593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7795" name="Rettangolo 42">
              <a:extLst>
                <a:ext uri="{FF2B5EF4-FFF2-40B4-BE49-F238E27FC236}">
                  <a16:creationId xmlns:a16="http://schemas.microsoft.com/office/drawing/2014/main" id="{E4129ABC-AE61-4345-9D95-BC6FDD2FD6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43" y="7009375"/>
              <a:ext cx="1915969" cy="38630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lnSpc>
                  <a:spcPct val="93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3pPr>
              <a:lvl4pPr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9pPr>
            </a:lstStyle>
            <a:p>
              <a:pPr eaLnBrk="1">
                <a:spcAft>
                  <a:spcPct val="0"/>
                </a:spcAft>
              </a:pPr>
              <a:endParaRPr lang="it-IT" altLang="it-IT" sz="1633">
                <a:solidFill>
                  <a:schemeClr val="tx1"/>
                </a:solidFill>
              </a:endParaRPr>
            </a:p>
          </p:txBody>
        </p:sp>
        <p:sp>
          <p:nvSpPr>
            <p:cNvPr id="117796" name="Rettangolo 30">
              <a:extLst>
                <a:ext uri="{FF2B5EF4-FFF2-40B4-BE49-F238E27FC236}">
                  <a16:creationId xmlns:a16="http://schemas.microsoft.com/office/drawing/2014/main" id="{410FE6DC-A9AE-4774-8DBC-1D42410262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7173369"/>
              <a:ext cx="13387284" cy="38630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it-IT" sz="1633"/>
            </a:p>
          </p:txBody>
        </p:sp>
      </p:grpSp>
      <p:sp>
        <p:nvSpPr>
          <p:cNvPr id="117763" name="Line 9">
            <a:extLst>
              <a:ext uri="{FF2B5EF4-FFF2-40B4-BE49-F238E27FC236}">
                <a16:creationId xmlns:a16="http://schemas.microsoft.com/office/drawing/2014/main" id="{EB16A64E-6A3E-441E-8CE6-944255681D6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52653" y="707187"/>
            <a:ext cx="3125046" cy="0"/>
          </a:xfrm>
          <a:prstGeom prst="line">
            <a:avLst/>
          </a:prstGeom>
          <a:noFill/>
          <a:ln w="19050">
            <a:solidFill>
              <a:srgbClr val="7C7C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pic>
        <p:nvPicPr>
          <p:cNvPr id="117765" name="Immagine 3">
            <a:extLst>
              <a:ext uri="{FF2B5EF4-FFF2-40B4-BE49-F238E27FC236}">
                <a16:creationId xmlns:a16="http://schemas.microsoft.com/office/drawing/2014/main" id="{82CA5985-046F-4B51-9EA6-F7221876D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84" y="4599812"/>
            <a:ext cx="1468916" cy="134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09CB811-BA7A-4B43-8A33-1169DCF49849}"/>
              </a:ext>
            </a:extLst>
          </p:cNvPr>
          <p:cNvSpPr txBox="1"/>
          <p:nvPr/>
        </p:nvSpPr>
        <p:spPr>
          <a:xfrm>
            <a:off x="3277699" y="5149936"/>
            <a:ext cx="4951901" cy="343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altLang="it-IT" sz="1633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1730/60</a:t>
            </a:r>
            <a:r>
              <a:rPr lang="sk-SK" altLang="it-IT" sz="1633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:</a:t>
            </a:r>
            <a:r>
              <a:rPr lang="it-IT" altLang="it-IT" sz="1633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altLang="it-IT" sz="1633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Zápustná sada pre vstupný panel</a:t>
            </a:r>
            <a:endParaRPr lang="it-IT" altLang="it-IT" sz="1633" kern="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17767" name="Immagine 10">
            <a:extLst>
              <a:ext uri="{FF2B5EF4-FFF2-40B4-BE49-F238E27FC236}">
                <a16:creationId xmlns:a16="http://schemas.microsoft.com/office/drawing/2014/main" id="{53959BD9-3F10-44C3-87CD-D8169D9FE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85" y="2747827"/>
            <a:ext cx="1664771" cy="1500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8" name="Immagine 12">
            <a:extLst>
              <a:ext uri="{FF2B5EF4-FFF2-40B4-BE49-F238E27FC236}">
                <a16:creationId xmlns:a16="http://schemas.microsoft.com/office/drawing/2014/main" id="{A48A5BD0-F767-41EA-B882-F9C119CE7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089" y="988008"/>
            <a:ext cx="321146" cy="1303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9" name="Immagine 14">
            <a:extLst>
              <a:ext uri="{FF2B5EF4-FFF2-40B4-BE49-F238E27FC236}">
                <a16:creationId xmlns:a16="http://schemas.microsoft.com/office/drawing/2014/main" id="{44054C3D-07C2-4E81-8862-992600DD4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6" y="1006731"/>
            <a:ext cx="318266" cy="128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70" name="Immagine 15">
            <a:extLst>
              <a:ext uri="{FF2B5EF4-FFF2-40B4-BE49-F238E27FC236}">
                <a16:creationId xmlns:a16="http://schemas.microsoft.com/office/drawing/2014/main" id="{EEC994D2-8CAD-46C2-BE21-2F761129F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278" y="947685"/>
            <a:ext cx="836705" cy="1454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71" name="Immagine 37">
            <a:extLst>
              <a:ext uri="{FF2B5EF4-FFF2-40B4-BE49-F238E27FC236}">
                <a16:creationId xmlns:a16="http://schemas.microsoft.com/office/drawing/2014/main" id="{308D1AAE-7522-4A5D-86C7-A53F1E9D1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8522" y="947685"/>
            <a:ext cx="829505" cy="144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72" name="Immagine 41">
            <a:extLst>
              <a:ext uri="{FF2B5EF4-FFF2-40B4-BE49-F238E27FC236}">
                <a16:creationId xmlns:a16="http://schemas.microsoft.com/office/drawing/2014/main" id="{CCA46DF8-694C-4CF3-B248-D49667F0C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239" y="947685"/>
            <a:ext cx="835266" cy="1454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A48ED70E-A706-4C9C-82D8-99B7D959B848}"/>
              </a:ext>
            </a:extLst>
          </p:cNvPr>
          <p:cNvSpPr txBox="1"/>
          <p:nvPr/>
        </p:nvSpPr>
        <p:spPr>
          <a:xfrm>
            <a:off x="3112086" y="988008"/>
            <a:ext cx="5216091" cy="84619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altLang="it-IT" sz="1633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Sada volacích tlačidiel s držiakom menovky:</a:t>
            </a:r>
          </a:p>
          <a:p>
            <a:pPr eaLnBrk="1" hangingPunct="1">
              <a:defRPr/>
            </a:pPr>
            <a:r>
              <a:rPr lang="it-IT" altLang="it-IT" sz="1633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1730/102</a:t>
            </a:r>
            <a:r>
              <a:rPr lang="it-IT" altLang="it-IT" sz="1633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Sada 2 tlačidiel pre vstupný panel</a:t>
            </a:r>
          </a:p>
          <a:p>
            <a:pPr eaLnBrk="1" hangingPunct="1">
              <a:defRPr/>
            </a:pPr>
            <a:r>
              <a:rPr lang="it-IT" altLang="it-IT" sz="1633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1730/104</a:t>
            </a:r>
            <a:r>
              <a:rPr lang="it-IT" altLang="it-IT" sz="1633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Sada </a:t>
            </a:r>
            <a:r>
              <a:rPr lang="sk-SK" altLang="it-IT" sz="1633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4</a:t>
            </a:r>
            <a:r>
              <a:rPr lang="it-IT" altLang="it-IT" sz="1633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tlačidiel pre vstupný panel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23FD22DF-AC9F-419E-A2A2-68283B22A0A9}"/>
              </a:ext>
            </a:extLst>
          </p:cNvPr>
          <p:cNvSpPr txBox="1"/>
          <p:nvPr/>
        </p:nvSpPr>
        <p:spPr>
          <a:xfrm>
            <a:off x="3277699" y="2940802"/>
            <a:ext cx="5818676" cy="343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altLang="it-IT" sz="1633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1730/65: </a:t>
            </a:r>
            <a:r>
              <a:rPr lang="it-IT" altLang="it-IT" sz="1633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Modul čítačky čipov</a:t>
            </a:r>
            <a:r>
              <a:rPr lang="sk-SK" altLang="it-IT" sz="1633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s 5 bezkontaktnými čipmi</a:t>
            </a:r>
            <a:endParaRPr lang="it-IT" altLang="it-IT" sz="1633" kern="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871A31F8-99F2-44ED-B23E-60D7D191D5E7}"/>
              </a:ext>
            </a:extLst>
          </p:cNvPr>
          <p:cNvSpPr/>
          <p:nvPr/>
        </p:nvSpPr>
        <p:spPr bwMode="auto">
          <a:xfrm>
            <a:off x="227434" y="4546301"/>
            <a:ext cx="11691490" cy="1487224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C000">
                <a:alpha val="60000"/>
              </a:srgbClr>
            </a:glow>
          </a:effec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it-IT" sz="1633">
              <a:latin typeface="Arial" charset="0"/>
              <a:ea typeface="ＭＳ Ｐゴシック" charset="0"/>
            </a:endParaRPr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777FD516-BC63-42D2-86AB-1334CF98F363}"/>
              </a:ext>
            </a:extLst>
          </p:cNvPr>
          <p:cNvSpPr/>
          <p:nvPr/>
        </p:nvSpPr>
        <p:spPr bwMode="auto">
          <a:xfrm>
            <a:off x="226447" y="857391"/>
            <a:ext cx="11691490" cy="1635147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C000">
                <a:alpha val="60000"/>
              </a:srgbClr>
            </a:glow>
          </a:effec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it-IT" sz="1633">
              <a:latin typeface="Arial" charset="0"/>
              <a:ea typeface="ＭＳ Ｐゴシック" charset="0"/>
            </a:endParaRPr>
          </a:p>
        </p:txBody>
      </p:sp>
      <p:sp>
        <p:nvSpPr>
          <p:cNvPr id="50" name="Rettangolo 49">
            <a:extLst>
              <a:ext uri="{FF2B5EF4-FFF2-40B4-BE49-F238E27FC236}">
                <a16:creationId xmlns:a16="http://schemas.microsoft.com/office/drawing/2014/main" id="{8497C665-0175-427B-A4B2-27A3CA001C80}"/>
              </a:ext>
            </a:extLst>
          </p:cNvPr>
          <p:cNvSpPr/>
          <p:nvPr/>
        </p:nvSpPr>
        <p:spPr bwMode="auto">
          <a:xfrm>
            <a:off x="226447" y="2645128"/>
            <a:ext cx="11691490" cy="1686953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C000">
                <a:alpha val="60000"/>
              </a:srgbClr>
            </a:glow>
          </a:effec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it-IT" sz="1633">
              <a:latin typeface="Arial" charset="0"/>
              <a:ea typeface="ＭＳ Ｐゴシック" charset="0"/>
            </a:endParaRP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D2021EAD-4A24-4D6C-9B53-BA90F6E09DC8}"/>
              </a:ext>
            </a:extLst>
          </p:cNvPr>
          <p:cNvSpPr txBox="1"/>
          <p:nvPr/>
        </p:nvSpPr>
        <p:spPr>
          <a:xfrm>
            <a:off x="5081214" y="3580096"/>
            <a:ext cx="5423193" cy="343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altLang="it-IT" sz="1633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1730/105: </a:t>
            </a:r>
            <a:r>
              <a:rPr lang="it-IT" altLang="it-IT" sz="1633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Sada 5 bezkontaktných čipov</a:t>
            </a:r>
          </a:p>
        </p:txBody>
      </p:sp>
      <p:pic>
        <p:nvPicPr>
          <p:cNvPr id="117785" name="Immagine 55">
            <a:extLst>
              <a:ext uri="{FF2B5EF4-FFF2-40B4-BE49-F238E27FC236}">
                <a16:creationId xmlns:a16="http://schemas.microsoft.com/office/drawing/2014/main" id="{7A63E06C-D0E6-40A7-A8E0-A8F545D24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487" y="3076173"/>
            <a:ext cx="1664771" cy="111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86" name="Immagine 57">
            <a:extLst>
              <a:ext uri="{FF2B5EF4-FFF2-40B4-BE49-F238E27FC236}">
                <a16:creationId xmlns:a16="http://schemas.microsoft.com/office/drawing/2014/main" id="{88C4A456-34CA-45D8-97A1-A54324E74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35" y="988008"/>
            <a:ext cx="708536" cy="1303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87" name="Immagine 58">
            <a:extLst>
              <a:ext uri="{FF2B5EF4-FFF2-40B4-BE49-F238E27FC236}">
                <a16:creationId xmlns:a16="http://schemas.microsoft.com/office/drawing/2014/main" id="{301DCEB3-0629-44F0-9041-CC52271E8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157" y="970747"/>
            <a:ext cx="722937" cy="13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88" name="Rettangolo 59">
            <a:extLst>
              <a:ext uri="{FF2B5EF4-FFF2-40B4-BE49-F238E27FC236}">
                <a16:creationId xmlns:a16="http://schemas.microsoft.com/office/drawing/2014/main" id="{2074966D-227B-4069-9360-952337A62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263" y="937605"/>
            <a:ext cx="1142010" cy="1444433"/>
          </a:xfrm>
          <a:prstGeom prst="rect">
            <a:avLst/>
          </a:prstGeom>
          <a:noFill/>
          <a:ln w="19050" algn="ctr">
            <a:solidFill>
              <a:srgbClr val="00B05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1633"/>
          </a:p>
        </p:txBody>
      </p:sp>
      <p:sp>
        <p:nvSpPr>
          <p:cNvPr id="117789" name="Rettangolo 61">
            <a:extLst>
              <a:ext uri="{FF2B5EF4-FFF2-40B4-BE49-F238E27FC236}">
                <a16:creationId xmlns:a16="http://schemas.microsoft.com/office/drawing/2014/main" id="{6AF8D5A9-8E9F-4AD1-818F-54DC3A34C2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9806" y="936164"/>
            <a:ext cx="1142009" cy="1445874"/>
          </a:xfrm>
          <a:prstGeom prst="rect">
            <a:avLst/>
          </a:prstGeom>
          <a:noFill/>
          <a:ln w="19050" algn="ctr">
            <a:solidFill>
              <a:srgbClr val="00B05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1633"/>
          </a:p>
        </p:txBody>
      </p:sp>
      <p:sp>
        <p:nvSpPr>
          <p:cNvPr id="31" name="Text Box 2">
            <a:extLst>
              <a:ext uri="{FF2B5EF4-FFF2-40B4-BE49-F238E27FC236}">
                <a16:creationId xmlns:a16="http://schemas.microsoft.com/office/drawing/2014/main" id="{DD578867-7DB5-485B-B6B2-A375709F1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428" y="279473"/>
            <a:ext cx="9285851" cy="4770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671513" indent="-257175"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5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2pPr>
            <a:lvl3pPr marL="1033463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1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3pPr>
            <a:lvl4pPr marL="1447800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4pPr>
            <a:lvl5pPr marL="1860550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5pPr>
            <a:lvl6pPr marL="23177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6pPr>
            <a:lvl7pPr marL="27749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7pPr>
            <a:lvl8pPr marL="32321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8pPr>
            <a:lvl9pPr marL="36893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9pPr>
          </a:lstStyle>
          <a:p>
            <a:pPr defTabSz="914323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defRPr/>
            </a:pPr>
            <a:r>
              <a:rPr lang="it-IT" altLang="it-IT" sz="2500" dirty="0">
                <a:solidFill>
                  <a:schemeClr val="bg1">
                    <a:lumMod val="65000"/>
                  </a:schemeClr>
                </a:solidFill>
              </a:rPr>
              <a:t>VIDEO </a:t>
            </a:r>
            <a:r>
              <a:rPr lang="sk-SK" altLang="it-IT" sz="2500" dirty="0">
                <a:solidFill>
                  <a:schemeClr val="bg1">
                    <a:lumMod val="65000"/>
                  </a:schemeClr>
                </a:solidFill>
              </a:rPr>
              <a:t>VONKAJŠÍ PANEL </a:t>
            </a:r>
            <a:r>
              <a:rPr lang="it-IT" altLang="it-IT" sz="2500" dirty="0">
                <a:solidFill>
                  <a:schemeClr val="bg1">
                    <a:lumMod val="65000"/>
                  </a:schemeClr>
                </a:solidFill>
              </a:rPr>
              <a:t>: 1730/51 - </a:t>
            </a:r>
            <a:r>
              <a:rPr lang="sk-SK" altLang="it-IT" sz="2500" dirty="0">
                <a:solidFill>
                  <a:schemeClr val="bg1">
                    <a:lumMod val="65000"/>
                  </a:schemeClr>
                </a:solidFill>
              </a:rPr>
              <a:t>PRÍSLUŠENSTVO</a:t>
            </a:r>
            <a:endParaRPr lang="it-IT" altLang="it-IT" sz="25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10" name="Gruppo 25">
            <a:extLst>
              <a:ext uri="{FF2B5EF4-FFF2-40B4-BE49-F238E27FC236}">
                <a16:creationId xmlns:a16="http://schemas.microsoft.com/office/drawing/2014/main" id="{4A3F0A0C-D3D2-47F8-A552-58050F3C555F}"/>
              </a:ext>
            </a:extLst>
          </p:cNvPr>
          <p:cNvGrpSpPr>
            <a:grpSpLocks/>
          </p:cNvGrpSpPr>
          <p:nvPr/>
        </p:nvGrpSpPr>
        <p:grpSpPr bwMode="auto">
          <a:xfrm>
            <a:off x="1" y="91"/>
            <a:ext cx="12192000" cy="6857820"/>
            <a:chOff x="0" y="0"/>
            <a:chExt cx="13439775" cy="7559675"/>
          </a:xfrm>
        </p:grpSpPr>
        <p:sp>
          <p:nvSpPr>
            <p:cNvPr id="119819" name="Rettangolo 5">
              <a:extLst>
                <a:ext uri="{FF2B5EF4-FFF2-40B4-BE49-F238E27FC236}">
                  <a16:creationId xmlns:a16="http://schemas.microsoft.com/office/drawing/2014/main" id="{CD933C47-79B5-42F1-B7FB-385FF8AAAD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47" y="0"/>
              <a:ext cx="13387284" cy="67984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it-IT" sz="1633"/>
            </a:p>
          </p:txBody>
        </p:sp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BDB8166B-811E-4EFF-BBD8-CEB50D795DBF}"/>
                </a:ext>
              </a:extLst>
            </p:cNvPr>
            <p:cNvSpPr/>
            <p:nvPr/>
          </p:nvSpPr>
          <p:spPr bwMode="auto">
            <a:xfrm>
              <a:off x="0" y="6796088"/>
              <a:ext cx="13438188" cy="22383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49225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it-IT" sz="1633">
                <a:latin typeface="Arial" charset="0"/>
                <a:ea typeface="ＭＳ Ｐゴシック" charset="0"/>
              </a:endParaRPr>
            </a:p>
          </p:txBody>
        </p:sp>
        <p:pic>
          <p:nvPicPr>
            <p:cNvPr id="119821" name="Immagine 18">
              <a:extLst>
                <a:ext uri="{FF2B5EF4-FFF2-40B4-BE49-F238E27FC236}">
                  <a16:creationId xmlns:a16="http://schemas.microsoft.com/office/drawing/2014/main" id="{6BAFA683-767E-4C9D-B719-217A2A209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8293" y="6643058"/>
              <a:ext cx="1821482" cy="593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822" name="Rettangolo 42">
              <a:extLst>
                <a:ext uri="{FF2B5EF4-FFF2-40B4-BE49-F238E27FC236}">
                  <a16:creationId xmlns:a16="http://schemas.microsoft.com/office/drawing/2014/main" id="{4504FDB0-83C0-42AB-ACBE-50DC118E39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43" y="7009375"/>
              <a:ext cx="1915969" cy="38630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lnSpc>
                  <a:spcPct val="93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3pPr>
              <a:lvl4pPr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9pPr>
            </a:lstStyle>
            <a:p>
              <a:pPr eaLnBrk="1">
                <a:spcAft>
                  <a:spcPct val="0"/>
                </a:spcAft>
              </a:pPr>
              <a:endParaRPr lang="it-IT" altLang="it-IT" sz="1633">
                <a:solidFill>
                  <a:schemeClr val="tx1"/>
                </a:solidFill>
              </a:endParaRPr>
            </a:p>
          </p:txBody>
        </p:sp>
        <p:sp>
          <p:nvSpPr>
            <p:cNvPr id="119823" name="Rettangolo 30">
              <a:extLst>
                <a:ext uri="{FF2B5EF4-FFF2-40B4-BE49-F238E27FC236}">
                  <a16:creationId xmlns:a16="http://schemas.microsoft.com/office/drawing/2014/main" id="{713F5E68-5E28-4BAD-BA86-34DCFCC79F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7173369"/>
              <a:ext cx="13387284" cy="38630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it-IT" sz="1633" dirty="0"/>
            </a:p>
          </p:txBody>
        </p:sp>
      </p:grpSp>
      <p:sp>
        <p:nvSpPr>
          <p:cNvPr id="119811" name="Line 9">
            <a:extLst>
              <a:ext uri="{FF2B5EF4-FFF2-40B4-BE49-F238E27FC236}">
                <a16:creationId xmlns:a16="http://schemas.microsoft.com/office/drawing/2014/main" id="{F07473CA-D6A1-4CCA-9E25-497075EE5AA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525" y="980808"/>
            <a:ext cx="3123605" cy="0"/>
          </a:xfrm>
          <a:prstGeom prst="line">
            <a:avLst/>
          </a:prstGeom>
          <a:noFill/>
          <a:ln w="15875">
            <a:solidFill>
              <a:srgbClr val="7C7C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sp>
        <p:nvSpPr>
          <p:cNvPr id="119812" name="Line 9">
            <a:extLst>
              <a:ext uri="{FF2B5EF4-FFF2-40B4-BE49-F238E27FC236}">
                <a16:creationId xmlns:a16="http://schemas.microsoft.com/office/drawing/2014/main" id="{2C13EDE1-106B-454B-A486-45008FBF7AE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525" y="980808"/>
            <a:ext cx="3123605" cy="0"/>
          </a:xfrm>
          <a:prstGeom prst="line">
            <a:avLst/>
          </a:prstGeom>
          <a:noFill/>
          <a:ln w="19050">
            <a:solidFill>
              <a:srgbClr val="7C7C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pic>
        <p:nvPicPr>
          <p:cNvPr id="119814" name="Immagine 32">
            <a:extLst>
              <a:ext uri="{FF2B5EF4-FFF2-40B4-BE49-F238E27FC236}">
                <a16:creationId xmlns:a16="http://schemas.microsoft.com/office/drawing/2014/main" id="{F3C077BA-50C4-47E7-BDF9-A6497BF2D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15" y="1415722"/>
            <a:ext cx="3797579" cy="4406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5" name="Immagine 33">
            <a:extLst>
              <a:ext uri="{FF2B5EF4-FFF2-40B4-BE49-F238E27FC236}">
                <a16:creationId xmlns:a16="http://schemas.microsoft.com/office/drawing/2014/main" id="{E47ED0E8-3256-4393-8343-D358C4854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567" y="1350917"/>
            <a:ext cx="3329542" cy="4745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6" name="Immagine 2">
            <a:extLst>
              <a:ext uri="{FF2B5EF4-FFF2-40B4-BE49-F238E27FC236}">
                <a16:creationId xmlns:a16="http://schemas.microsoft.com/office/drawing/2014/main" id="{71F19C5E-260C-4BF2-8636-7B847D0A38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76" r="8194"/>
          <a:stretch/>
        </p:blipFill>
        <p:spPr bwMode="auto">
          <a:xfrm>
            <a:off x="10836876" y="5023206"/>
            <a:ext cx="543697" cy="10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3E477891-BB61-47FA-87DC-64C352327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784" y="1026892"/>
            <a:ext cx="4650126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671513" indent="-257175"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5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2pPr>
            <a:lvl3pPr marL="1033463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1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3pPr>
            <a:lvl4pPr marL="1447800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4pPr>
            <a:lvl5pPr marL="1860550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5pPr>
            <a:lvl6pPr marL="23177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6pPr>
            <a:lvl7pPr marL="27749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7pPr>
            <a:lvl8pPr marL="32321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8pPr>
            <a:lvl9pPr marL="36893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9pPr>
          </a:lstStyle>
          <a:p>
            <a:pPr algn="ctr" defTabSz="914323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defRPr/>
            </a:pPr>
            <a:r>
              <a:rPr lang="sk-SK" altLang="it-IT" sz="2000" b="1" dirty="0">
                <a:solidFill>
                  <a:srgbClr val="92D050"/>
                </a:solidFill>
              </a:rPr>
              <a:t>MONTÁŽ PRÍDAVNÝCH TLAČIDIEL</a:t>
            </a:r>
            <a:endParaRPr lang="it-IT" altLang="it-IT" sz="1800" b="1" dirty="0">
              <a:solidFill>
                <a:srgbClr val="92D050"/>
              </a:solidFill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DD49FBBE-6222-47DF-AE3B-56CB749C1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0803" y="1026892"/>
            <a:ext cx="5835198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671513" indent="-257175"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5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2pPr>
            <a:lvl3pPr marL="1033463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1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3pPr>
            <a:lvl4pPr marL="1447800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4pPr>
            <a:lvl5pPr marL="1860550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5pPr>
            <a:lvl6pPr marL="23177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6pPr>
            <a:lvl7pPr marL="27749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7pPr>
            <a:lvl8pPr marL="32321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8pPr>
            <a:lvl9pPr marL="36893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9pPr>
          </a:lstStyle>
          <a:p>
            <a:pPr defTabSz="914323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defRPr/>
            </a:pPr>
            <a:r>
              <a:rPr lang="sk-SK" altLang="it-IT" sz="2000" b="1" dirty="0">
                <a:solidFill>
                  <a:srgbClr val="92D050"/>
                </a:solidFill>
              </a:rPr>
              <a:t>MONTÁZ PRÍSTUPOVÉHO MODULU</a:t>
            </a:r>
            <a:endParaRPr lang="it-IT" altLang="it-IT" sz="2000" b="1" dirty="0">
              <a:solidFill>
                <a:srgbClr val="92D050"/>
              </a:solidFill>
            </a:endParaRPr>
          </a:p>
        </p:txBody>
      </p:sp>
      <p:sp>
        <p:nvSpPr>
          <p:cNvPr id="17" name="Text Box 2">
            <a:extLst>
              <a:ext uri="{FF2B5EF4-FFF2-40B4-BE49-F238E27FC236}">
                <a16:creationId xmlns:a16="http://schemas.microsoft.com/office/drawing/2014/main" id="{CD7E572D-BFE7-42CD-98B9-EBB4D4064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428" y="279473"/>
            <a:ext cx="9285851" cy="4770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671513" indent="-257175"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5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2pPr>
            <a:lvl3pPr marL="1033463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1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3pPr>
            <a:lvl4pPr marL="1447800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4pPr>
            <a:lvl5pPr marL="1860550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5pPr>
            <a:lvl6pPr marL="23177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6pPr>
            <a:lvl7pPr marL="27749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7pPr>
            <a:lvl8pPr marL="32321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8pPr>
            <a:lvl9pPr marL="36893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9pPr>
          </a:lstStyle>
          <a:p>
            <a:pPr defTabSz="914323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defRPr/>
            </a:pPr>
            <a:r>
              <a:rPr lang="it-IT" altLang="it-IT" sz="2500" dirty="0">
                <a:solidFill>
                  <a:schemeClr val="bg1">
                    <a:lumMod val="65000"/>
                  </a:schemeClr>
                </a:solidFill>
              </a:rPr>
              <a:t>VIDEO </a:t>
            </a:r>
            <a:r>
              <a:rPr lang="sk-SK" altLang="it-IT" sz="2500" dirty="0">
                <a:solidFill>
                  <a:schemeClr val="bg1">
                    <a:lumMod val="65000"/>
                  </a:schemeClr>
                </a:solidFill>
              </a:rPr>
              <a:t>VONKAJŠÍ PANEL </a:t>
            </a:r>
            <a:r>
              <a:rPr lang="it-IT" altLang="it-IT" sz="2500" dirty="0">
                <a:solidFill>
                  <a:schemeClr val="bg1">
                    <a:lumMod val="65000"/>
                  </a:schemeClr>
                </a:solidFill>
              </a:rPr>
              <a:t>: 1730/51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5087C74-0AF6-4D20-A114-F42138331AC3}"/>
              </a:ext>
            </a:extLst>
          </p:cNvPr>
          <p:cNvSpPr txBox="1"/>
          <p:nvPr/>
        </p:nvSpPr>
        <p:spPr>
          <a:xfrm>
            <a:off x="9918168" y="5235242"/>
            <a:ext cx="7781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1600" dirty="0">
                <a:solidFill>
                  <a:schemeClr val="bg1">
                    <a:lumMod val="65000"/>
                  </a:schemeClr>
                </a:solidFill>
              </a:rPr>
              <a:t>Čítačka</a:t>
            </a:r>
            <a:br>
              <a:rPr lang="sk-SK" sz="16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sk-SK" sz="1600" dirty="0">
                <a:solidFill>
                  <a:schemeClr val="bg1">
                    <a:lumMod val="65000"/>
                  </a:schemeClr>
                </a:solidFill>
              </a:rPr>
              <a:t>čipov</a:t>
            </a:r>
            <a:endParaRPr lang="it-IT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2D8F532-D0A4-431C-98B9-92DEF45C732D}"/>
              </a:ext>
            </a:extLst>
          </p:cNvPr>
          <p:cNvSpPr/>
          <p:nvPr/>
        </p:nvSpPr>
        <p:spPr>
          <a:xfrm>
            <a:off x="10997514" y="5562634"/>
            <a:ext cx="146824" cy="17033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F5BB7668-C528-4F14-B651-25D10CFF9525}"/>
              </a:ext>
            </a:extLst>
          </p:cNvPr>
          <p:cNvCxnSpPr/>
          <p:nvPr/>
        </p:nvCxnSpPr>
        <p:spPr>
          <a:xfrm>
            <a:off x="10663881" y="5562634"/>
            <a:ext cx="333633" cy="1703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858" name="Gruppo 25">
            <a:extLst>
              <a:ext uri="{FF2B5EF4-FFF2-40B4-BE49-F238E27FC236}">
                <a16:creationId xmlns:a16="http://schemas.microsoft.com/office/drawing/2014/main" id="{06DEA7CB-965E-4541-956A-F7A5E459D5E3}"/>
              </a:ext>
            </a:extLst>
          </p:cNvPr>
          <p:cNvGrpSpPr>
            <a:grpSpLocks/>
          </p:cNvGrpSpPr>
          <p:nvPr/>
        </p:nvGrpSpPr>
        <p:grpSpPr bwMode="auto">
          <a:xfrm>
            <a:off x="-11520" y="1531"/>
            <a:ext cx="12192000" cy="6857820"/>
            <a:chOff x="0" y="0"/>
            <a:chExt cx="13439775" cy="7559675"/>
          </a:xfrm>
        </p:grpSpPr>
        <p:sp>
          <p:nvSpPr>
            <p:cNvPr id="121876" name="Rettangolo 5">
              <a:extLst>
                <a:ext uri="{FF2B5EF4-FFF2-40B4-BE49-F238E27FC236}">
                  <a16:creationId xmlns:a16="http://schemas.microsoft.com/office/drawing/2014/main" id="{7F0394E0-E6FA-4BA5-A58A-6B46F18A0C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47" y="0"/>
              <a:ext cx="13387284" cy="67984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it-IT" sz="1633"/>
            </a:p>
          </p:txBody>
        </p:sp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A8BB5B0A-9364-4593-9DB6-59651A5B6175}"/>
                </a:ext>
              </a:extLst>
            </p:cNvPr>
            <p:cNvSpPr/>
            <p:nvPr/>
          </p:nvSpPr>
          <p:spPr bwMode="auto">
            <a:xfrm>
              <a:off x="0" y="6796087"/>
              <a:ext cx="13438188" cy="22383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49225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it-IT" sz="1633">
                <a:latin typeface="Arial" charset="0"/>
                <a:ea typeface="ＭＳ Ｐゴシック" charset="0"/>
              </a:endParaRPr>
            </a:p>
          </p:txBody>
        </p:sp>
        <p:pic>
          <p:nvPicPr>
            <p:cNvPr id="121878" name="Immagine 18">
              <a:extLst>
                <a:ext uri="{FF2B5EF4-FFF2-40B4-BE49-F238E27FC236}">
                  <a16:creationId xmlns:a16="http://schemas.microsoft.com/office/drawing/2014/main" id="{86B85FE7-BB65-42CA-A6DB-BF7B05D68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8293" y="6643058"/>
              <a:ext cx="1821482" cy="593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1879" name="Rettangolo 42">
              <a:extLst>
                <a:ext uri="{FF2B5EF4-FFF2-40B4-BE49-F238E27FC236}">
                  <a16:creationId xmlns:a16="http://schemas.microsoft.com/office/drawing/2014/main" id="{0F338600-91E7-4AB9-8DE9-AC3D3645E1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43" y="7009375"/>
              <a:ext cx="1915969" cy="38630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lnSpc>
                  <a:spcPct val="93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3pPr>
              <a:lvl4pPr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 Unicode MS" pitchFamily="34" charset="-128"/>
                </a:defRPr>
              </a:lvl9pPr>
            </a:lstStyle>
            <a:p>
              <a:pPr eaLnBrk="1">
                <a:spcAft>
                  <a:spcPct val="0"/>
                </a:spcAft>
              </a:pPr>
              <a:endParaRPr lang="it-IT" altLang="it-IT" sz="1633">
                <a:solidFill>
                  <a:schemeClr val="tx1"/>
                </a:solidFill>
              </a:endParaRPr>
            </a:p>
          </p:txBody>
        </p:sp>
        <p:sp>
          <p:nvSpPr>
            <p:cNvPr id="121880" name="Rettangolo 30">
              <a:extLst>
                <a:ext uri="{FF2B5EF4-FFF2-40B4-BE49-F238E27FC236}">
                  <a16:creationId xmlns:a16="http://schemas.microsoft.com/office/drawing/2014/main" id="{7E016CEA-6985-4BBB-B91F-552C49A1CF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7173369"/>
              <a:ext cx="13387284" cy="38630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it-IT" sz="1633"/>
            </a:p>
          </p:txBody>
        </p:sp>
      </p:grpSp>
      <p:sp>
        <p:nvSpPr>
          <p:cNvPr id="121859" name="Line 9">
            <a:extLst>
              <a:ext uri="{FF2B5EF4-FFF2-40B4-BE49-F238E27FC236}">
                <a16:creationId xmlns:a16="http://schemas.microsoft.com/office/drawing/2014/main" id="{7516D577-F0EC-4678-B60A-52BDCDAD274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525" y="980808"/>
            <a:ext cx="3123605" cy="0"/>
          </a:xfrm>
          <a:prstGeom prst="line">
            <a:avLst/>
          </a:prstGeom>
          <a:noFill/>
          <a:ln w="15875">
            <a:solidFill>
              <a:srgbClr val="7C7C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sp>
        <p:nvSpPr>
          <p:cNvPr id="121860" name="Line 9">
            <a:extLst>
              <a:ext uri="{FF2B5EF4-FFF2-40B4-BE49-F238E27FC236}">
                <a16:creationId xmlns:a16="http://schemas.microsoft.com/office/drawing/2014/main" id="{29200EE2-2F10-4A81-9FB5-96175A76311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525" y="980808"/>
            <a:ext cx="3123605" cy="0"/>
          </a:xfrm>
          <a:prstGeom prst="line">
            <a:avLst/>
          </a:prstGeom>
          <a:noFill/>
          <a:ln w="19050">
            <a:solidFill>
              <a:srgbClr val="7C7C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19B5984-C8DA-4AE5-A076-D22D53993467}"/>
              </a:ext>
            </a:extLst>
          </p:cNvPr>
          <p:cNvSpPr txBox="1"/>
          <p:nvPr/>
        </p:nvSpPr>
        <p:spPr>
          <a:xfrm>
            <a:off x="154000" y="1229947"/>
            <a:ext cx="10967082" cy="594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altLang="it-IT" sz="1633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Každá vonkajšia stanica umožňuje pripojiť jednu ďalšiu CCTV kameru pracujúcu so štandardným videom CVBS. </a:t>
            </a:r>
            <a:endParaRPr lang="it-IT" altLang="it-IT" sz="1633" b="1" kern="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21864" name="Immagine 19">
            <a:extLst>
              <a:ext uri="{FF2B5EF4-FFF2-40B4-BE49-F238E27FC236}">
                <a16:creationId xmlns:a16="http://schemas.microsoft.com/office/drawing/2014/main" id="{390FFFED-0446-4F7E-9539-5A365F968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66" y="4962722"/>
            <a:ext cx="718617" cy="86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5" name="Immagine 20">
            <a:extLst>
              <a:ext uri="{FF2B5EF4-FFF2-40B4-BE49-F238E27FC236}">
                <a16:creationId xmlns:a16="http://schemas.microsoft.com/office/drawing/2014/main" id="{D431775B-2AF1-4502-9FB9-A3547F6FD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387" y="4965602"/>
            <a:ext cx="855427" cy="855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7" name="Immagine 9">
            <a:extLst>
              <a:ext uri="{FF2B5EF4-FFF2-40B4-BE49-F238E27FC236}">
                <a16:creationId xmlns:a16="http://schemas.microsoft.com/office/drawing/2014/main" id="{7BB6185B-4804-42AA-8C5C-9639BF860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051" y="2223626"/>
            <a:ext cx="5799337" cy="2271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E77496B-6575-4AAD-A465-01C9A48E19EF}"/>
              </a:ext>
            </a:extLst>
          </p:cNvPr>
          <p:cNvSpPr txBox="1"/>
          <p:nvPr/>
        </p:nvSpPr>
        <p:spPr>
          <a:xfrm>
            <a:off x="720688" y="4596932"/>
            <a:ext cx="2866912" cy="343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sk-SK" altLang="it-IT" sz="1633" b="1" kern="0" dirty="0">
                <a:solidFill>
                  <a:srgbClr val="FF0000"/>
                </a:solidFill>
                <a:latin typeface="Century Gothic" panose="020B0502020202020204" pitchFamily="34" charset="0"/>
              </a:rPr>
              <a:t>NIE JE SÚČASŤOU SÚPRAVY</a:t>
            </a:r>
            <a:endParaRPr lang="it-IT" altLang="it-IT" sz="1633" b="1" kern="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Casella di testo 997">
            <a:extLst>
              <a:ext uri="{FF2B5EF4-FFF2-40B4-BE49-F238E27FC236}">
                <a16:creationId xmlns:a16="http://schemas.microsoft.com/office/drawing/2014/main" id="{57E8C44D-0781-4D2D-8009-861B52574920}"/>
              </a:ext>
            </a:extLst>
          </p:cNvPr>
          <p:cNvSpPr txBox="1"/>
          <p:nvPr/>
        </p:nvSpPr>
        <p:spPr>
          <a:xfrm>
            <a:off x="338428" y="5823909"/>
            <a:ext cx="1738216" cy="324026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/>
          <a:lstStyle/>
          <a:p>
            <a:pPr algn="ctr">
              <a:defRPr/>
            </a:pPr>
            <a:r>
              <a:rPr lang="sk-SK" sz="907" dirty="0">
                <a:latin typeface="Century Gothic" panose="020B05020202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BNC adaptér </a:t>
            </a:r>
            <a:endParaRPr lang="it-IT" sz="907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31E1B00-CFB6-4354-BECF-6A6BB8D1CBE9}"/>
              </a:ext>
            </a:extLst>
          </p:cNvPr>
          <p:cNvSpPr txBox="1"/>
          <p:nvPr/>
        </p:nvSpPr>
        <p:spPr>
          <a:xfrm>
            <a:off x="1054163" y="3810630"/>
            <a:ext cx="1099981" cy="3436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altLang="it-IT" sz="1633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1096/405</a:t>
            </a:r>
            <a:endParaRPr lang="it-IT" sz="1633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F0E6E26-50BC-4C47-91C0-39AECB85A6D4}"/>
              </a:ext>
            </a:extLst>
          </p:cNvPr>
          <p:cNvSpPr txBox="1"/>
          <p:nvPr/>
        </p:nvSpPr>
        <p:spPr>
          <a:xfrm>
            <a:off x="7145843" y="5047688"/>
            <a:ext cx="4225293" cy="84619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1633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CCTV kamera je napájaná z vonkajšej stanice a pracuje s koaxiálnym káblom (75       )</a:t>
            </a:r>
            <a:endParaRPr lang="it-IT" sz="1633" dirty="0"/>
          </a:p>
        </p:txBody>
      </p:sp>
      <p:pic>
        <p:nvPicPr>
          <p:cNvPr id="121873" name="Immagine 13">
            <a:extLst>
              <a:ext uri="{FF2B5EF4-FFF2-40B4-BE49-F238E27FC236}">
                <a16:creationId xmlns:a16="http://schemas.microsoft.com/office/drawing/2014/main" id="{4D6FBF8C-611E-4D8B-A51D-EB25E2C2E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8" t="12946" r="19028" b="14214"/>
          <a:stretch>
            <a:fillRect/>
          </a:stretch>
        </p:blipFill>
        <p:spPr bwMode="auto">
          <a:xfrm>
            <a:off x="7580667" y="5599099"/>
            <a:ext cx="331226" cy="243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74" name="Rettangolo 14">
            <a:extLst>
              <a:ext uri="{FF2B5EF4-FFF2-40B4-BE49-F238E27FC236}">
                <a16:creationId xmlns:a16="http://schemas.microsoft.com/office/drawing/2014/main" id="{21C7A57D-7C78-43FF-BD5C-128A1C148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302" y="4931039"/>
            <a:ext cx="1895189" cy="1216896"/>
          </a:xfrm>
          <a:prstGeom prst="rect">
            <a:avLst/>
          </a:prstGeom>
          <a:noFill/>
          <a:ln w="19050" algn="ctr">
            <a:solidFill>
              <a:srgbClr val="00B05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1633"/>
          </a:p>
        </p:txBody>
      </p:sp>
      <p:sp>
        <p:nvSpPr>
          <p:cNvPr id="121875" name="Rettangolo 16">
            <a:extLst>
              <a:ext uri="{FF2B5EF4-FFF2-40B4-BE49-F238E27FC236}">
                <a16:creationId xmlns:a16="http://schemas.microsoft.com/office/drawing/2014/main" id="{B1BF059B-F104-4369-9FB5-1F236D2B0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0104" y="4931039"/>
            <a:ext cx="1893750" cy="1216896"/>
          </a:xfrm>
          <a:prstGeom prst="rect">
            <a:avLst/>
          </a:prstGeom>
          <a:noFill/>
          <a:ln w="19050" algn="ctr">
            <a:solidFill>
              <a:srgbClr val="00B05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1633"/>
          </a:p>
        </p:txBody>
      </p:sp>
      <p:sp>
        <p:nvSpPr>
          <p:cNvPr id="27" name="Text Box 2">
            <a:extLst>
              <a:ext uri="{FF2B5EF4-FFF2-40B4-BE49-F238E27FC236}">
                <a16:creationId xmlns:a16="http://schemas.microsoft.com/office/drawing/2014/main" id="{DFBC847E-0728-4A47-A905-518A3C7A0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428" y="279473"/>
            <a:ext cx="10782653" cy="4770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671513" indent="-257175"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5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2pPr>
            <a:lvl3pPr marL="1033463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1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3pPr>
            <a:lvl4pPr marL="1447800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4pPr>
            <a:lvl5pPr marL="1860550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5pPr>
            <a:lvl6pPr marL="23177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6pPr>
            <a:lvl7pPr marL="27749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7pPr>
            <a:lvl8pPr marL="32321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8pPr>
            <a:lvl9pPr marL="36893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9pPr>
          </a:lstStyle>
          <a:p>
            <a:pPr defTabSz="914323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defRPr/>
            </a:pPr>
            <a:r>
              <a:rPr lang="it-IT" altLang="it-IT" sz="2500" dirty="0">
                <a:solidFill>
                  <a:schemeClr val="bg1">
                    <a:lumMod val="65000"/>
                  </a:schemeClr>
                </a:solidFill>
              </a:rPr>
              <a:t>VIDEO </a:t>
            </a:r>
            <a:r>
              <a:rPr lang="sk-SK" altLang="it-IT" sz="2500" dirty="0">
                <a:solidFill>
                  <a:schemeClr val="bg1">
                    <a:lumMod val="65000"/>
                  </a:schemeClr>
                </a:solidFill>
              </a:rPr>
              <a:t>VONKAJŠÍ PANEL </a:t>
            </a:r>
            <a:r>
              <a:rPr lang="it-IT" altLang="it-IT" sz="2500" dirty="0">
                <a:solidFill>
                  <a:schemeClr val="bg1">
                    <a:lumMod val="65000"/>
                  </a:schemeClr>
                </a:solidFill>
              </a:rPr>
              <a:t>: 1730/51 –</a:t>
            </a:r>
            <a:r>
              <a:rPr lang="sk-SK" altLang="it-IT" sz="2500" dirty="0">
                <a:solidFill>
                  <a:schemeClr val="bg1">
                    <a:lumMod val="65000"/>
                  </a:schemeClr>
                </a:solidFill>
              </a:rPr>
              <a:t> PRÍDAVNÁ</a:t>
            </a:r>
            <a:r>
              <a:rPr lang="it-IT" altLang="it-IT" sz="2500" dirty="0">
                <a:solidFill>
                  <a:schemeClr val="bg1">
                    <a:lumMod val="65000"/>
                  </a:schemeClr>
                </a:solidFill>
              </a:rPr>
              <a:t> CCTV </a:t>
            </a:r>
            <a:r>
              <a:rPr lang="sk-SK" altLang="it-IT" sz="2500" dirty="0">
                <a:solidFill>
                  <a:schemeClr val="bg1">
                    <a:lumMod val="65000"/>
                  </a:schemeClr>
                </a:solidFill>
              </a:rPr>
              <a:t>KAMERA</a:t>
            </a:r>
            <a:endParaRPr lang="it-IT" altLang="it-IT" sz="25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F1A5FBEE-006E-41F0-B393-5F0E4FE624AF}"/>
              </a:ext>
            </a:extLst>
          </p:cNvPr>
          <p:cNvSpPr/>
          <p:nvPr/>
        </p:nvSpPr>
        <p:spPr>
          <a:xfrm>
            <a:off x="4887772" y="3457485"/>
            <a:ext cx="1123841" cy="357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 dirty="0">
              <a:solidFill>
                <a:schemeClr val="tx1"/>
              </a:solidFill>
            </a:endParaRP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CE5D844C-5649-4E2D-AB50-E1E086E4DEFE}"/>
              </a:ext>
            </a:extLst>
          </p:cNvPr>
          <p:cNvSpPr/>
          <p:nvPr/>
        </p:nvSpPr>
        <p:spPr>
          <a:xfrm>
            <a:off x="8454818" y="2695428"/>
            <a:ext cx="1022658" cy="41043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BNC video </a:t>
            </a:r>
            <a:r>
              <a:rPr lang="sk-SK" sz="1200" dirty="0">
                <a:solidFill>
                  <a:schemeClr val="tx1"/>
                </a:solidFill>
              </a:rPr>
              <a:t>adaptér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3D40AC4F-18E0-4BE1-B48A-8E16DEEFF71B}"/>
              </a:ext>
            </a:extLst>
          </p:cNvPr>
          <p:cNvSpPr/>
          <p:nvPr/>
        </p:nvSpPr>
        <p:spPr>
          <a:xfrm>
            <a:off x="8454818" y="3541457"/>
            <a:ext cx="1022658" cy="41043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200" dirty="0">
                <a:solidFill>
                  <a:schemeClr val="tx1"/>
                </a:solidFill>
              </a:rPr>
              <a:t>Napájací adaptér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31" name="Casella di testo 997">
            <a:extLst>
              <a:ext uri="{FF2B5EF4-FFF2-40B4-BE49-F238E27FC236}">
                <a16:creationId xmlns:a16="http://schemas.microsoft.com/office/drawing/2014/main" id="{8535404A-D2F2-49A3-87B1-271BCA391393}"/>
              </a:ext>
            </a:extLst>
          </p:cNvPr>
          <p:cNvSpPr txBox="1"/>
          <p:nvPr/>
        </p:nvSpPr>
        <p:spPr>
          <a:xfrm>
            <a:off x="2390236" y="5791418"/>
            <a:ext cx="1738216" cy="324026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/>
          <a:lstStyle/>
          <a:p>
            <a:pPr algn="ctr">
              <a:defRPr/>
            </a:pPr>
            <a:r>
              <a:rPr lang="sk-SK" sz="907" dirty="0">
                <a:latin typeface="Century Gothic" panose="020B05020202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Napájací adaptér</a:t>
            </a:r>
            <a:endParaRPr lang="it-IT" sz="907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9F15F6E-BC3A-468A-A617-9EF1F782C8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22" y="2448101"/>
            <a:ext cx="2038455" cy="137167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9819DEA-20EB-4BAF-BC8A-33F3AFAA7D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3460" y="2214101"/>
            <a:ext cx="2660787" cy="220356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Immagine 4">
            <a:extLst>
              <a:ext uri="{FF2B5EF4-FFF2-40B4-BE49-F238E27FC236}">
                <a16:creationId xmlns:a16="http://schemas.microsoft.com/office/drawing/2014/main" id="{18BE4179-5FA2-461C-96BD-2C89B01F8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" y="91"/>
            <a:ext cx="12190560" cy="685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7" name="Line 9">
            <a:extLst>
              <a:ext uri="{FF2B5EF4-FFF2-40B4-BE49-F238E27FC236}">
                <a16:creationId xmlns:a16="http://schemas.microsoft.com/office/drawing/2014/main" id="{43C259BD-87F6-4E68-8D7E-16A21517327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525" y="980808"/>
            <a:ext cx="3123605" cy="0"/>
          </a:xfrm>
          <a:prstGeom prst="line">
            <a:avLst/>
          </a:prstGeom>
          <a:noFill/>
          <a:ln w="15875">
            <a:solidFill>
              <a:srgbClr val="7C7C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sp>
        <p:nvSpPr>
          <p:cNvPr id="31755" name="Text Box 2">
            <a:extLst>
              <a:ext uri="{FF2B5EF4-FFF2-40B4-BE49-F238E27FC236}">
                <a16:creationId xmlns:a16="http://schemas.microsoft.com/office/drawing/2014/main" id="{F97C85B0-31DB-4C30-BAA2-A3F5C057B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428" y="279473"/>
            <a:ext cx="9285851" cy="4770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671513" indent="-257175"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5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2pPr>
            <a:lvl3pPr marL="1033463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1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3pPr>
            <a:lvl4pPr marL="1447800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4pPr>
            <a:lvl5pPr marL="1860550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5pPr>
            <a:lvl6pPr marL="23177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6pPr>
            <a:lvl7pPr marL="27749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7pPr>
            <a:lvl8pPr marL="32321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8pPr>
            <a:lvl9pPr marL="3689350" indent="-206375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9pPr>
          </a:lstStyle>
          <a:p>
            <a:pPr defTabSz="914323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defRPr/>
            </a:pPr>
            <a:r>
              <a:rPr lang="sk-SK" altLang="it-IT" sz="2500" dirty="0">
                <a:solidFill>
                  <a:schemeClr val="bg1">
                    <a:lumMod val="65000"/>
                  </a:schemeClr>
                </a:solidFill>
              </a:rPr>
              <a:t>DOTYKOVÝ VIDEO TELEFÓN</a:t>
            </a:r>
            <a:r>
              <a:rPr lang="it-IT" altLang="it-IT" sz="2500" dirty="0">
                <a:solidFill>
                  <a:schemeClr val="bg1">
                    <a:lumMod val="65000"/>
                  </a:schemeClr>
                </a:solidFill>
              </a:rPr>
              <a:t>: 1730/1</a:t>
            </a:r>
          </a:p>
        </p:txBody>
      </p:sp>
      <p:sp>
        <p:nvSpPr>
          <p:cNvPr id="123909" name="Line 9">
            <a:extLst>
              <a:ext uri="{FF2B5EF4-FFF2-40B4-BE49-F238E27FC236}">
                <a16:creationId xmlns:a16="http://schemas.microsoft.com/office/drawing/2014/main" id="{8E7CD79C-4508-4F0D-BA25-0BF0E90A191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525" y="980808"/>
            <a:ext cx="3123605" cy="0"/>
          </a:xfrm>
          <a:prstGeom prst="line">
            <a:avLst/>
          </a:prstGeom>
          <a:noFill/>
          <a:ln w="19050">
            <a:solidFill>
              <a:srgbClr val="7C7C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 sz="1633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3C3ABF9-E1A6-4C84-A898-F5480866A9B1}"/>
              </a:ext>
            </a:extLst>
          </p:cNvPr>
          <p:cNvSpPr txBox="1"/>
          <p:nvPr/>
        </p:nvSpPr>
        <p:spPr>
          <a:xfrm>
            <a:off x="457956" y="1535252"/>
            <a:ext cx="1445874" cy="28777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sk-SK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Stíšenie</a:t>
            </a:r>
            <a:endParaRPr lang="it-IT" sz="127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ACECD2C-8995-4327-A4E9-A1D00CCE97BA}"/>
              </a:ext>
            </a:extLst>
          </p:cNvPr>
          <p:cNvSpPr txBox="1"/>
          <p:nvPr/>
        </p:nvSpPr>
        <p:spPr>
          <a:xfrm>
            <a:off x="456420" y="1830475"/>
            <a:ext cx="1444626" cy="2877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Audio </a:t>
            </a:r>
            <a:r>
              <a:rPr lang="sk-SK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kanál</a:t>
            </a:r>
            <a:r>
              <a:rPr lang="it-IT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N.1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46494C25-628B-43E3-A187-E7DE1FC060A2}"/>
              </a:ext>
            </a:extLst>
          </p:cNvPr>
          <p:cNvSpPr txBox="1"/>
          <p:nvPr/>
        </p:nvSpPr>
        <p:spPr>
          <a:xfrm>
            <a:off x="442621" y="2145860"/>
            <a:ext cx="1489510" cy="28777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Audio </a:t>
            </a:r>
            <a:r>
              <a:rPr lang="sk-SK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kanál</a:t>
            </a:r>
            <a:r>
              <a:rPr lang="it-IT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N.2 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1137D042-DBB3-444F-A74F-2032B7F0B544}"/>
              </a:ext>
            </a:extLst>
          </p:cNvPr>
          <p:cNvSpPr txBox="1"/>
          <p:nvPr/>
        </p:nvSpPr>
        <p:spPr>
          <a:xfrm>
            <a:off x="4022378" y="5073611"/>
            <a:ext cx="798617" cy="483209"/>
          </a:xfrm>
          <a:prstGeom prst="rect">
            <a:avLst/>
          </a:prstGeom>
          <a:noFill/>
          <a:ln>
            <a:solidFill>
              <a:srgbClr val="00CCFF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k-SK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Úprava </a:t>
            </a:r>
          </a:p>
          <a:p>
            <a:pPr algn="ctr">
              <a:defRPr/>
            </a:pPr>
            <a:r>
              <a:rPr lang="sk-SK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jasu</a:t>
            </a:r>
            <a:endParaRPr lang="it-IT" sz="127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187CFCD-449C-42DB-8ACD-E0AEC23D2DF5}"/>
              </a:ext>
            </a:extLst>
          </p:cNvPr>
          <p:cNvSpPr txBox="1"/>
          <p:nvPr/>
        </p:nvSpPr>
        <p:spPr>
          <a:xfrm>
            <a:off x="4452455" y="5619413"/>
            <a:ext cx="1075936" cy="48320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sk-SK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Nastavenie</a:t>
            </a:r>
          </a:p>
          <a:p>
            <a:pPr algn="ctr">
              <a:defRPr/>
            </a:pPr>
            <a:r>
              <a:rPr lang="sk-SK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farby</a:t>
            </a:r>
            <a:endParaRPr lang="it-IT" sz="127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B9E776F8-30C4-48FA-BCD6-AD35987CD90F}"/>
              </a:ext>
            </a:extLst>
          </p:cNvPr>
          <p:cNvSpPr txBox="1"/>
          <p:nvPr/>
        </p:nvSpPr>
        <p:spPr>
          <a:xfrm>
            <a:off x="5891495" y="5610773"/>
            <a:ext cx="1075936" cy="48320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sk-SK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Nastavenie</a:t>
            </a:r>
          </a:p>
          <a:p>
            <a:pPr algn="ctr">
              <a:defRPr/>
            </a:pPr>
            <a:r>
              <a:rPr lang="sk-SK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zvuku</a:t>
            </a:r>
            <a:endParaRPr lang="it-IT" sz="127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39F9CB5C-C17D-426A-8833-A0F52A176033}"/>
              </a:ext>
            </a:extLst>
          </p:cNvPr>
          <p:cNvSpPr txBox="1"/>
          <p:nvPr/>
        </p:nvSpPr>
        <p:spPr>
          <a:xfrm>
            <a:off x="6214114" y="5073611"/>
            <a:ext cx="1217000" cy="28777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sk-SK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Tón zvonenia</a:t>
            </a:r>
            <a:endParaRPr lang="it-IT" sz="127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A6D5C422-6F45-4BF4-8E31-69668445099C}"/>
              </a:ext>
            </a:extLst>
          </p:cNvPr>
          <p:cNvSpPr txBox="1"/>
          <p:nvPr/>
        </p:nvSpPr>
        <p:spPr>
          <a:xfrm>
            <a:off x="7940786" y="1300513"/>
            <a:ext cx="2082404" cy="3436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827371">
              <a:defRPr/>
            </a:pPr>
            <a:r>
              <a:rPr lang="en-GB" sz="1633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195 x 155 x 19 mm </a:t>
            </a:r>
            <a:endParaRPr lang="it-IT" altLang="it-IT" sz="1633" b="1" kern="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3918" name="Parentesi graffa chiusa 108">
            <a:extLst>
              <a:ext uri="{FF2B5EF4-FFF2-40B4-BE49-F238E27FC236}">
                <a16:creationId xmlns:a16="http://schemas.microsoft.com/office/drawing/2014/main" id="{E7225EB1-F049-4DA9-9824-4518196197E9}"/>
              </a:ext>
            </a:extLst>
          </p:cNvPr>
          <p:cNvSpPr>
            <a:spLocks/>
          </p:cNvSpPr>
          <p:nvPr/>
        </p:nvSpPr>
        <p:spPr bwMode="auto">
          <a:xfrm>
            <a:off x="7860140" y="2683022"/>
            <a:ext cx="372990" cy="2862945"/>
          </a:xfrm>
          <a:prstGeom prst="rightBrace">
            <a:avLst>
              <a:gd name="adj1" fmla="val 8351"/>
              <a:gd name="adj2" fmla="val 50000"/>
            </a:avLst>
          </a:prstGeom>
          <a:noFill/>
          <a:ln w="28575" algn="ctr">
            <a:solidFill>
              <a:srgbClr val="CC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1633"/>
          </a:p>
        </p:txBody>
      </p:sp>
      <p:pic>
        <p:nvPicPr>
          <p:cNvPr id="123919" name="Immagine 112">
            <a:extLst>
              <a:ext uri="{FF2B5EF4-FFF2-40B4-BE49-F238E27FC236}">
                <a16:creationId xmlns:a16="http://schemas.microsoft.com/office/drawing/2014/main" id="{AD23F511-A7CA-42AA-83FF-1F8646E14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698" y="4222503"/>
            <a:ext cx="642291" cy="64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20" name="Immagine 114">
            <a:extLst>
              <a:ext uri="{FF2B5EF4-FFF2-40B4-BE49-F238E27FC236}">
                <a16:creationId xmlns:a16="http://schemas.microsoft.com/office/drawing/2014/main" id="{E690A4FD-A674-439D-B973-556970221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698" y="3400199"/>
            <a:ext cx="642291" cy="64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21" name="Immagine 118">
            <a:extLst>
              <a:ext uri="{FF2B5EF4-FFF2-40B4-BE49-F238E27FC236}">
                <a16:creationId xmlns:a16="http://schemas.microsoft.com/office/drawing/2014/main" id="{EB255CBC-FD18-4FEE-812D-B9BA07C12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698" y="2577894"/>
            <a:ext cx="642291" cy="64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22" name="Immagine 120">
            <a:extLst>
              <a:ext uri="{FF2B5EF4-FFF2-40B4-BE49-F238E27FC236}">
                <a16:creationId xmlns:a16="http://schemas.microsoft.com/office/drawing/2014/main" id="{0FE8D62F-2C46-4543-8EB9-551F82DA4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697" y="5044808"/>
            <a:ext cx="645171" cy="64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" name="CasellaDiTesto 121">
            <a:extLst>
              <a:ext uri="{FF2B5EF4-FFF2-40B4-BE49-F238E27FC236}">
                <a16:creationId xmlns:a16="http://schemas.microsoft.com/office/drawing/2014/main" id="{9570735F-8189-4D04-83B6-A1DADB8D4FDA}"/>
              </a:ext>
            </a:extLst>
          </p:cNvPr>
          <p:cNvSpPr txBox="1"/>
          <p:nvPr/>
        </p:nvSpPr>
        <p:spPr>
          <a:xfrm>
            <a:off x="9014391" y="2671011"/>
            <a:ext cx="2849985" cy="343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7371">
              <a:defRPr/>
            </a:pPr>
            <a:r>
              <a:rPr lang="sk-SK" altLang="it-IT" sz="1633" b="1" kern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k-SK" altLang="it-IT" sz="1633" b="1" kern="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Kukátko</a:t>
            </a:r>
            <a:endParaRPr lang="it-IT" altLang="it-IT" sz="1633" b="1" kern="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3" name="CasellaDiTesto 122">
            <a:extLst>
              <a:ext uri="{FF2B5EF4-FFF2-40B4-BE49-F238E27FC236}">
                <a16:creationId xmlns:a16="http://schemas.microsoft.com/office/drawing/2014/main" id="{797209E4-58BB-40C8-B860-7AC72B425D4E}"/>
              </a:ext>
            </a:extLst>
          </p:cNvPr>
          <p:cNvSpPr txBox="1"/>
          <p:nvPr/>
        </p:nvSpPr>
        <p:spPr>
          <a:xfrm>
            <a:off x="9088557" y="3423891"/>
            <a:ext cx="2260978" cy="3436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827371">
              <a:defRPr/>
            </a:pPr>
            <a:r>
              <a:rPr lang="sk-SK" altLang="it-IT" sz="1633" b="1" kern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Otváranie bráničky</a:t>
            </a:r>
            <a:endParaRPr lang="it-IT" altLang="it-IT" sz="1633" b="1" kern="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4" name="CasellaDiTesto 123">
            <a:extLst>
              <a:ext uri="{FF2B5EF4-FFF2-40B4-BE49-F238E27FC236}">
                <a16:creationId xmlns:a16="http://schemas.microsoft.com/office/drawing/2014/main" id="{769F53F1-9196-45DC-8563-895FCEA99402}"/>
              </a:ext>
            </a:extLst>
          </p:cNvPr>
          <p:cNvSpPr txBox="1"/>
          <p:nvPr/>
        </p:nvSpPr>
        <p:spPr>
          <a:xfrm>
            <a:off x="9170642" y="4235363"/>
            <a:ext cx="1944153" cy="3436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827371">
              <a:defRPr/>
            </a:pPr>
            <a:r>
              <a:rPr lang="sk-SK" altLang="it-IT" sz="1633" b="1" kern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Otváranie brány</a:t>
            </a:r>
            <a:endParaRPr lang="it-IT" altLang="it-IT" sz="1633" b="1" kern="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5" name="CasellaDiTesto 124">
            <a:extLst>
              <a:ext uri="{FF2B5EF4-FFF2-40B4-BE49-F238E27FC236}">
                <a16:creationId xmlns:a16="http://schemas.microsoft.com/office/drawing/2014/main" id="{C10D997F-2A52-4BE6-B677-B4CF17D63DCE}"/>
              </a:ext>
            </a:extLst>
          </p:cNvPr>
          <p:cNvSpPr txBox="1"/>
          <p:nvPr/>
        </p:nvSpPr>
        <p:spPr>
          <a:xfrm>
            <a:off x="9115197" y="5177299"/>
            <a:ext cx="2849985" cy="59490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827371">
              <a:defRPr/>
            </a:pPr>
            <a:r>
              <a:rPr lang="it-IT" altLang="it-IT" sz="1633" b="1" kern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Audio ON/ inter</a:t>
            </a:r>
            <a:r>
              <a:rPr lang="sk-SK" altLang="it-IT" sz="1633" b="1" kern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k</a:t>
            </a:r>
            <a:r>
              <a:rPr lang="it-IT" altLang="it-IT" sz="1633" b="1" kern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om. </a:t>
            </a:r>
            <a:r>
              <a:rPr lang="sk-SK" altLang="it-IT" sz="1633" b="1" kern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volanie</a:t>
            </a:r>
            <a:endParaRPr lang="it-IT" altLang="it-IT" sz="1633" b="1" kern="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7" name="CasellaDiTesto 126">
            <a:extLst>
              <a:ext uri="{FF2B5EF4-FFF2-40B4-BE49-F238E27FC236}">
                <a16:creationId xmlns:a16="http://schemas.microsoft.com/office/drawing/2014/main" id="{C5B5E5A4-73A1-4EF1-BAB5-06FF2A035A73}"/>
              </a:ext>
            </a:extLst>
          </p:cNvPr>
          <p:cNvSpPr txBox="1"/>
          <p:nvPr/>
        </p:nvSpPr>
        <p:spPr>
          <a:xfrm>
            <a:off x="291750" y="5084857"/>
            <a:ext cx="3398686" cy="48320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Monitor je vopred pripravený na tlačidlo </a:t>
            </a:r>
            <a:endParaRPr lang="sk-SK" sz="127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>
              <a:defRPr/>
            </a:pPr>
            <a:r>
              <a:rPr lang="sk-SK" sz="127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zvonenia spred dverí</a:t>
            </a:r>
            <a:endParaRPr lang="it-IT" sz="127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23928" name="Immagine 130">
            <a:extLst>
              <a:ext uri="{FF2B5EF4-FFF2-40B4-BE49-F238E27FC236}">
                <a16:creationId xmlns:a16="http://schemas.microsoft.com/office/drawing/2014/main" id="{A17FABCB-3952-45CF-BBD4-34FB214CC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598" y="1346597"/>
            <a:ext cx="4383705" cy="3528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929" name="Gruppo 27">
            <a:extLst>
              <a:ext uri="{FF2B5EF4-FFF2-40B4-BE49-F238E27FC236}">
                <a16:creationId xmlns:a16="http://schemas.microsoft.com/office/drawing/2014/main" id="{E8587E83-6DF8-4111-A222-30BDE0D0AAC2}"/>
              </a:ext>
            </a:extLst>
          </p:cNvPr>
          <p:cNvGrpSpPr>
            <a:grpSpLocks/>
          </p:cNvGrpSpPr>
          <p:nvPr/>
        </p:nvGrpSpPr>
        <p:grpSpPr bwMode="auto">
          <a:xfrm rot="-6193005">
            <a:off x="6372503" y="977928"/>
            <a:ext cx="972076" cy="972076"/>
            <a:chOff x="4664838" y="4973139"/>
            <a:chExt cx="1071563" cy="1071563"/>
          </a:xfrm>
        </p:grpSpPr>
        <p:pic>
          <p:nvPicPr>
            <p:cNvPr id="123939" name="Immagine 28">
              <a:extLst>
                <a:ext uri="{FF2B5EF4-FFF2-40B4-BE49-F238E27FC236}">
                  <a16:creationId xmlns:a16="http://schemas.microsoft.com/office/drawing/2014/main" id="{59F0DBAA-82C5-4D9A-B35A-AD1C9313D6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4838" y="4973139"/>
              <a:ext cx="1071563" cy="1071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940" name="CasellaDiTesto 29">
              <a:extLst>
                <a:ext uri="{FF2B5EF4-FFF2-40B4-BE49-F238E27FC236}">
                  <a16:creationId xmlns:a16="http://schemas.microsoft.com/office/drawing/2014/main" id="{EF2F8DCC-FE32-4C98-9853-1F50141630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6193005">
              <a:off x="4976570" y="5339785"/>
              <a:ext cx="440352" cy="378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sz="1633" b="1"/>
                <a:t>7’’</a:t>
              </a:r>
            </a:p>
          </p:txBody>
        </p:sp>
      </p:grpSp>
      <p:cxnSp>
        <p:nvCxnSpPr>
          <p:cNvPr id="123930" name="Connettore 2 8">
            <a:extLst>
              <a:ext uri="{FF2B5EF4-FFF2-40B4-BE49-F238E27FC236}">
                <a16:creationId xmlns:a16="http://schemas.microsoft.com/office/drawing/2014/main" id="{F7AB3811-DA28-4099-80E5-C6CAD385D2B9}"/>
              </a:ext>
            </a:extLst>
          </p:cNvPr>
          <p:cNvCxnSpPr>
            <a:cxnSpLocks/>
            <a:stCxn id="10" idx="3"/>
          </p:cNvCxnSpPr>
          <p:nvPr/>
        </p:nvCxnSpPr>
        <p:spPr bwMode="auto">
          <a:xfrm>
            <a:off x="1903830" y="1679138"/>
            <a:ext cx="786303" cy="14557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3931" name="Connettore 2 37">
            <a:extLst>
              <a:ext uri="{FF2B5EF4-FFF2-40B4-BE49-F238E27FC236}">
                <a16:creationId xmlns:a16="http://schemas.microsoft.com/office/drawing/2014/main" id="{27D07049-B949-4E5D-9BF5-D7229436B53F}"/>
              </a:ext>
            </a:extLst>
          </p:cNvPr>
          <p:cNvCxnSpPr>
            <a:cxnSpLocks/>
            <a:stCxn id="11" idx="3"/>
          </p:cNvCxnSpPr>
          <p:nvPr/>
        </p:nvCxnSpPr>
        <p:spPr bwMode="auto">
          <a:xfrm>
            <a:off x="1901046" y="1974361"/>
            <a:ext cx="776126" cy="876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3932" name="Connettore 2 39">
            <a:extLst>
              <a:ext uri="{FF2B5EF4-FFF2-40B4-BE49-F238E27FC236}">
                <a16:creationId xmlns:a16="http://schemas.microsoft.com/office/drawing/2014/main" id="{C7E740F2-0CC8-4909-8FF1-99CF4AF7C897}"/>
              </a:ext>
            </a:extLst>
          </p:cNvPr>
          <p:cNvCxnSpPr>
            <a:cxnSpLocks/>
            <a:stCxn id="25" idx="3"/>
          </p:cNvCxnSpPr>
          <p:nvPr/>
        </p:nvCxnSpPr>
        <p:spPr bwMode="auto">
          <a:xfrm flipV="1">
            <a:off x="1932131" y="2203466"/>
            <a:ext cx="743600" cy="8628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3933" name="Connettore 2 42">
            <a:extLst>
              <a:ext uri="{FF2B5EF4-FFF2-40B4-BE49-F238E27FC236}">
                <a16:creationId xmlns:a16="http://schemas.microsoft.com/office/drawing/2014/main" id="{9950DE62-E77B-4FC6-A377-5EE8CDCCB2E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063439" y="4735183"/>
            <a:ext cx="15842" cy="617809"/>
          </a:xfrm>
          <a:prstGeom prst="straightConnector1">
            <a:avLst/>
          </a:prstGeom>
          <a:noFill/>
          <a:ln w="9525" algn="ctr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3934" name="Connettore 2 53">
            <a:extLst>
              <a:ext uri="{FF2B5EF4-FFF2-40B4-BE49-F238E27FC236}">
                <a16:creationId xmlns:a16="http://schemas.microsoft.com/office/drawing/2014/main" id="{A33EB142-9E3A-4D10-99DF-9F8DDF29D251}"/>
              </a:ext>
            </a:extLst>
          </p:cNvPr>
          <p:cNvCxnSpPr>
            <a:cxnSpLocks/>
          </p:cNvCxnSpPr>
          <p:nvPr/>
        </p:nvCxnSpPr>
        <p:spPr bwMode="auto">
          <a:xfrm flipV="1">
            <a:off x="5508435" y="4735184"/>
            <a:ext cx="0" cy="884230"/>
          </a:xfrm>
          <a:prstGeom prst="straightConnector1">
            <a:avLst/>
          </a:prstGeom>
          <a:noFill/>
          <a:ln w="9525" algn="ctr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3935" name="Connettore 2 54">
            <a:extLst>
              <a:ext uri="{FF2B5EF4-FFF2-40B4-BE49-F238E27FC236}">
                <a16:creationId xmlns:a16="http://schemas.microsoft.com/office/drawing/2014/main" id="{59E17288-C9A2-4D26-AA9E-764FA81332AC}"/>
              </a:ext>
            </a:extLst>
          </p:cNvPr>
          <p:cNvCxnSpPr>
            <a:cxnSpLocks/>
          </p:cNvCxnSpPr>
          <p:nvPr/>
        </p:nvCxnSpPr>
        <p:spPr bwMode="auto">
          <a:xfrm flipV="1">
            <a:off x="5900145" y="4715022"/>
            <a:ext cx="0" cy="889990"/>
          </a:xfrm>
          <a:prstGeom prst="straightConnector1">
            <a:avLst/>
          </a:prstGeom>
          <a:noFill/>
          <a:ln w="9525" algn="ctr">
            <a:solidFill>
              <a:srgbClr val="FFC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3936" name="Connettore 2 55">
            <a:extLst>
              <a:ext uri="{FF2B5EF4-FFF2-40B4-BE49-F238E27FC236}">
                <a16:creationId xmlns:a16="http://schemas.microsoft.com/office/drawing/2014/main" id="{E00F47E0-2922-4560-BFDE-DCCDCFA9537C}"/>
              </a:ext>
            </a:extLst>
          </p:cNvPr>
          <p:cNvCxnSpPr>
            <a:cxnSpLocks/>
          </p:cNvCxnSpPr>
          <p:nvPr/>
        </p:nvCxnSpPr>
        <p:spPr bwMode="auto">
          <a:xfrm flipV="1">
            <a:off x="6291856" y="4735184"/>
            <a:ext cx="0" cy="349948"/>
          </a:xfrm>
          <a:prstGeom prst="straightConnector1">
            <a:avLst/>
          </a:prstGeom>
          <a:noFill/>
          <a:ln w="9525" algn="ctr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3937" name="Rettangolo 104">
            <a:extLst>
              <a:ext uri="{FF2B5EF4-FFF2-40B4-BE49-F238E27FC236}">
                <a16:creationId xmlns:a16="http://schemas.microsoft.com/office/drawing/2014/main" id="{73439584-CB69-48DE-9E2B-5076810538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3246" y="3886958"/>
            <a:ext cx="2155849" cy="583245"/>
          </a:xfrm>
          <a:prstGeom prst="rect">
            <a:avLst/>
          </a:prstGeom>
          <a:noFill/>
          <a:ln w="28575" algn="ctr">
            <a:solidFill>
              <a:srgbClr val="CC0099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sz="1633"/>
          </a:p>
        </p:txBody>
      </p:sp>
      <p:cxnSp>
        <p:nvCxnSpPr>
          <p:cNvPr id="123938" name="Connettore 2 106">
            <a:extLst>
              <a:ext uri="{FF2B5EF4-FFF2-40B4-BE49-F238E27FC236}">
                <a16:creationId xmlns:a16="http://schemas.microsoft.com/office/drawing/2014/main" id="{6282CFB3-B4D1-4C12-B32D-E6B665200DBD}"/>
              </a:ext>
            </a:extLst>
          </p:cNvPr>
          <p:cNvCxnSpPr>
            <a:cxnSpLocks/>
          </p:cNvCxnSpPr>
          <p:nvPr/>
        </p:nvCxnSpPr>
        <p:spPr bwMode="auto">
          <a:xfrm flipH="1">
            <a:off x="5769095" y="4114495"/>
            <a:ext cx="2464034" cy="0"/>
          </a:xfrm>
          <a:prstGeom prst="straightConnector1">
            <a:avLst/>
          </a:prstGeom>
          <a:noFill/>
          <a:ln w="19050" algn="ctr">
            <a:solidFill>
              <a:srgbClr val="CC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</TotalTime>
  <Words>1515</Words>
  <Application>Microsoft Office PowerPoint</Application>
  <PresentationFormat>Širokouhlá</PresentationFormat>
  <Paragraphs>407</Paragraphs>
  <Slides>26</Slides>
  <Notes>24</Notes>
  <HiddenSlides>1</HiddenSlides>
  <MMClips>0</MMClips>
  <ScaleCrop>false</ScaleCrop>
  <HeadingPairs>
    <vt:vector size="8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0</vt:i4>
      </vt:variant>
      <vt:variant>
        <vt:lpstr>Nadpisy snímok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Century Gothic</vt:lpstr>
      <vt:lpstr>Franklin Gothic Medium</vt:lpstr>
      <vt:lpstr>Times New Roman</vt:lpstr>
      <vt:lpstr>Wingdings</vt:lpstr>
      <vt:lpstr>Tema di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Canova Marco</dc:creator>
  <cp:lastModifiedBy>Používateľ systému Windows</cp:lastModifiedBy>
  <cp:revision>60</cp:revision>
  <dcterms:created xsi:type="dcterms:W3CDTF">2020-11-26T13:56:31Z</dcterms:created>
  <dcterms:modified xsi:type="dcterms:W3CDTF">2021-02-09T13:36:16Z</dcterms:modified>
</cp:coreProperties>
</file>